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sldIdLst>
    <p:sldId id="256" r:id="rId3"/>
    <p:sldId id="257" r:id="rId4"/>
    <p:sldId id="258" r:id="rId5"/>
    <p:sldId id="259" r:id="rId6"/>
    <p:sldId id="261" r:id="rId7"/>
    <p:sldId id="260" r:id="rId8"/>
    <p:sldId id="262" r:id="rId9"/>
    <p:sldId id="263" r:id="rId10"/>
    <p:sldId id="264" r:id="rId11"/>
    <p:sldId id="265" r:id="rId12"/>
    <p:sldId id="266" r:id="rId13"/>
    <p:sldId id="267"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FD97BB-6D8C-4D71-9852-F6AE7251BEDB}" type="doc">
      <dgm:prSet loTypeId="urn:microsoft.com/office/officeart/2005/8/layout/bList2" loCatId="list" qsTypeId="urn:microsoft.com/office/officeart/2005/8/quickstyle/simple3" qsCatId="simple" csTypeId="urn:microsoft.com/office/officeart/2005/8/colors/accent1_2" csCatId="accent1" phldr="1"/>
      <dgm:spPr/>
    </dgm:pt>
    <dgm:pt modelId="{8147CB83-B569-4805-B571-CCA265AEC4FB}">
      <dgm:prSet phldrT="[نص]" custT="1"/>
      <dgm:spPr/>
      <dgm:t>
        <a:bodyPr/>
        <a:lstStyle/>
        <a:p>
          <a:pPr algn="r" rtl="1"/>
          <a:r>
            <a:rPr lang="ar-IQ" sz="2800" dirty="0" smtClean="0"/>
            <a:t>قسم المستخدمين للنظام </a:t>
          </a:r>
          <a:endParaRPr lang="ar-IQ" sz="2800" dirty="0"/>
        </a:p>
      </dgm:t>
    </dgm:pt>
    <dgm:pt modelId="{10DD2FFD-93A8-4F8D-AD40-1CB224E8BD9D}" type="parTrans" cxnId="{E7844A03-11D1-4023-8176-65EDD3F18000}">
      <dgm:prSet/>
      <dgm:spPr/>
      <dgm:t>
        <a:bodyPr/>
        <a:lstStyle/>
        <a:p>
          <a:pPr rtl="1"/>
          <a:endParaRPr lang="ar-IQ"/>
        </a:p>
      </dgm:t>
    </dgm:pt>
    <dgm:pt modelId="{13E70A63-F353-4DF2-80A6-BCF3EA43E9C3}" type="sibTrans" cxnId="{E7844A03-11D1-4023-8176-65EDD3F18000}">
      <dgm:prSet/>
      <dgm:spPr/>
      <dgm:t>
        <a:bodyPr/>
        <a:lstStyle/>
        <a:p>
          <a:pPr rtl="1"/>
          <a:endParaRPr lang="ar-IQ"/>
        </a:p>
      </dgm:t>
    </dgm:pt>
    <dgm:pt modelId="{A6E8A05C-9B07-49BA-B72C-1A44DC5741AB}">
      <dgm:prSet phldrT="[نص]" custT="1"/>
      <dgm:spPr/>
      <dgm:t>
        <a:bodyPr/>
        <a:lstStyle/>
        <a:p>
          <a:pPr algn="r" rtl="1"/>
          <a:r>
            <a:rPr lang="ar-IQ" sz="2800" dirty="0" smtClean="0"/>
            <a:t>قسم التحكم والسيطرة </a:t>
          </a:r>
          <a:endParaRPr lang="ar-IQ" sz="2800" dirty="0"/>
        </a:p>
      </dgm:t>
    </dgm:pt>
    <dgm:pt modelId="{A4FF36BB-EB95-483E-8476-5474DD1D779F}" type="parTrans" cxnId="{06323F2E-7E02-42C1-A973-26F6488C79A3}">
      <dgm:prSet/>
      <dgm:spPr/>
      <dgm:t>
        <a:bodyPr/>
        <a:lstStyle/>
        <a:p>
          <a:pPr rtl="1"/>
          <a:endParaRPr lang="ar-IQ"/>
        </a:p>
      </dgm:t>
    </dgm:pt>
    <dgm:pt modelId="{5E51F6E8-14CE-44CD-8756-15AED55FEC43}" type="sibTrans" cxnId="{06323F2E-7E02-42C1-A973-26F6488C79A3}">
      <dgm:prSet/>
      <dgm:spPr/>
      <dgm:t>
        <a:bodyPr/>
        <a:lstStyle/>
        <a:p>
          <a:pPr rtl="1"/>
          <a:endParaRPr lang="ar-IQ"/>
        </a:p>
      </dgm:t>
    </dgm:pt>
    <dgm:pt modelId="{7B4325DF-8DA7-439A-AE93-696B50EF40E4}">
      <dgm:prSet phldrT="[نص]" custT="1"/>
      <dgm:spPr/>
      <dgm:t>
        <a:bodyPr/>
        <a:lstStyle/>
        <a:p>
          <a:pPr algn="r" rtl="1"/>
          <a:r>
            <a:rPr lang="ar-IQ" sz="3200" dirty="0" smtClean="0"/>
            <a:t>القسم الفضائي </a:t>
          </a:r>
          <a:endParaRPr lang="ar-IQ" sz="3200" dirty="0"/>
        </a:p>
      </dgm:t>
    </dgm:pt>
    <dgm:pt modelId="{DFF11701-E661-4151-8AD5-2BA97F05A6CB}" type="parTrans" cxnId="{F4314F81-A825-4C47-9B7E-07AB9D49F3A6}">
      <dgm:prSet/>
      <dgm:spPr/>
      <dgm:t>
        <a:bodyPr/>
        <a:lstStyle/>
        <a:p>
          <a:pPr rtl="1"/>
          <a:endParaRPr lang="ar-IQ"/>
        </a:p>
      </dgm:t>
    </dgm:pt>
    <dgm:pt modelId="{AFC9DE05-34B7-4CA4-9FEA-17F451251B3A}" type="sibTrans" cxnId="{F4314F81-A825-4C47-9B7E-07AB9D49F3A6}">
      <dgm:prSet/>
      <dgm:spPr/>
      <dgm:t>
        <a:bodyPr/>
        <a:lstStyle/>
        <a:p>
          <a:pPr rtl="1"/>
          <a:endParaRPr lang="ar-IQ"/>
        </a:p>
      </dgm:t>
    </dgm:pt>
    <dgm:pt modelId="{4C359128-882E-4EF2-9244-BDFB69E797AB}" type="pres">
      <dgm:prSet presAssocID="{F7FD97BB-6D8C-4D71-9852-F6AE7251BEDB}" presName="diagram" presStyleCnt="0">
        <dgm:presLayoutVars>
          <dgm:dir/>
          <dgm:animLvl val="lvl"/>
          <dgm:resizeHandles val="exact"/>
        </dgm:presLayoutVars>
      </dgm:prSet>
      <dgm:spPr/>
    </dgm:pt>
    <dgm:pt modelId="{918BD346-2062-418A-9D14-B4D6C00582F2}" type="pres">
      <dgm:prSet presAssocID="{8147CB83-B569-4805-B571-CCA265AEC4FB}" presName="compNode" presStyleCnt="0"/>
      <dgm:spPr/>
    </dgm:pt>
    <dgm:pt modelId="{E206AABD-E0FF-473A-B164-C19C91AF6F56}" type="pres">
      <dgm:prSet presAssocID="{8147CB83-B569-4805-B571-CCA265AEC4FB}" presName="childRect" presStyleLbl="bgAcc1" presStyleIdx="0" presStyleCnt="3" custFlipVert="1" custScaleY="11341">
        <dgm:presLayoutVars>
          <dgm:bulletEnabled val="1"/>
        </dgm:presLayoutVars>
      </dgm:prSet>
      <dgm:spPr/>
    </dgm:pt>
    <dgm:pt modelId="{0471C253-7C36-4895-BE17-C38B830ADF02}" type="pres">
      <dgm:prSet presAssocID="{8147CB83-B569-4805-B571-CCA265AEC4FB}" presName="parentText" presStyleLbl="node1" presStyleIdx="0" presStyleCnt="0">
        <dgm:presLayoutVars>
          <dgm:chMax val="0"/>
          <dgm:bulletEnabled val="1"/>
        </dgm:presLayoutVars>
      </dgm:prSet>
      <dgm:spPr/>
      <dgm:t>
        <a:bodyPr/>
        <a:lstStyle/>
        <a:p>
          <a:pPr rtl="1"/>
          <a:endParaRPr lang="ar-IQ"/>
        </a:p>
      </dgm:t>
    </dgm:pt>
    <dgm:pt modelId="{DED00F0D-7353-4DC2-B293-266A306AB6A7}" type="pres">
      <dgm:prSet presAssocID="{8147CB83-B569-4805-B571-CCA265AEC4FB}" presName="parentRect" presStyleLbl="alignNode1" presStyleIdx="0" presStyleCnt="3" custScaleY="450132"/>
      <dgm:spPr/>
      <dgm:t>
        <a:bodyPr/>
        <a:lstStyle/>
        <a:p>
          <a:pPr rtl="1"/>
          <a:endParaRPr lang="ar-IQ"/>
        </a:p>
      </dgm:t>
    </dgm:pt>
    <dgm:pt modelId="{00179D6C-166B-4EC3-A0FD-BEA25A83E74B}" type="pres">
      <dgm:prSet presAssocID="{8147CB83-B569-4805-B571-CCA265AEC4FB}" presName="adorn" presStyleLbl="fgAccFollowNode1" presStyleIdx="0" presStyleCnt="3"/>
      <dgm:spPr/>
    </dgm:pt>
    <dgm:pt modelId="{7657ED7D-8811-4406-8533-7F157E2EC50C}" type="pres">
      <dgm:prSet presAssocID="{13E70A63-F353-4DF2-80A6-BCF3EA43E9C3}" presName="sibTrans" presStyleLbl="sibTrans2D1" presStyleIdx="0" presStyleCnt="0"/>
      <dgm:spPr/>
      <dgm:t>
        <a:bodyPr/>
        <a:lstStyle/>
        <a:p>
          <a:pPr rtl="1"/>
          <a:endParaRPr lang="ar-IQ"/>
        </a:p>
      </dgm:t>
    </dgm:pt>
    <dgm:pt modelId="{FC492D7E-D9A5-4C78-BE40-3DDF51AEC137}" type="pres">
      <dgm:prSet presAssocID="{A6E8A05C-9B07-49BA-B72C-1A44DC5741AB}" presName="compNode" presStyleCnt="0"/>
      <dgm:spPr/>
    </dgm:pt>
    <dgm:pt modelId="{F84919C3-8479-4188-9EF4-340DCB75F052}" type="pres">
      <dgm:prSet presAssocID="{A6E8A05C-9B07-49BA-B72C-1A44DC5741AB}" presName="childRect" presStyleLbl="bgAcc1" presStyleIdx="1" presStyleCnt="3" custFlipVert="1" custScaleY="11341">
        <dgm:presLayoutVars>
          <dgm:bulletEnabled val="1"/>
        </dgm:presLayoutVars>
      </dgm:prSet>
      <dgm:spPr/>
    </dgm:pt>
    <dgm:pt modelId="{514A6AD6-06EC-4B96-B2B0-97BFED5E6027}" type="pres">
      <dgm:prSet presAssocID="{A6E8A05C-9B07-49BA-B72C-1A44DC5741AB}" presName="parentText" presStyleLbl="node1" presStyleIdx="0" presStyleCnt="0">
        <dgm:presLayoutVars>
          <dgm:chMax val="0"/>
          <dgm:bulletEnabled val="1"/>
        </dgm:presLayoutVars>
      </dgm:prSet>
      <dgm:spPr/>
      <dgm:t>
        <a:bodyPr/>
        <a:lstStyle/>
        <a:p>
          <a:pPr rtl="1"/>
          <a:endParaRPr lang="ar-IQ"/>
        </a:p>
      </dgm:t>
    </dgm:pt>
    <dgm:pt modelId="{EE33DB1B-DC8A-4F63-B276-027385E64645}" type="pres">
      <dgm:prSet presAssocID="{A6E8A05C-9B07-49BA-B72C-1A44DC5741AB}" presName="parentRect" presStyleLbl="alignNode1" presStyleIdx="1" presStyleCnt="3" custScaleY="449000"/>
      <dgm:spPr/>
      <dgm:t>
        <a:bodyPr/>
        <a:lstStyle/>
        <a:p>
          <a:pPr rtl="1"/>
          <a:endParaRPr lang="ar-IQ"/>
        </a:p>
      </dgm:t>
    </dgm:pt>
    <dgm:pt modelId="{3F7C7B49-F7BE-47C5-A689-8AB06130DEDC}" type="pres">
      <dgm:prSet presAssocID="{A6E8A05C-9B07-49BA-B72C-1A44DC5741AB}" presName="adorn" presStyleLbl="fgAccFollowNode1" presStyleIdx="1" presStyleCnt="3"/>
      <dgm:spPr/>
    </dgm:pt>
    <dgm:pt modelId="{9F2B525B-339D-4A79-BBA1-64682CBE24BF}" type="pres">
      <dgm:prSet presAssocID="{5E51F6E8-14CE-44CD-8756-15AED55FEC43}" presName="sibTrans" presStyleLbl="sibTrans2D1" presStyleIdx="0" presStyleCnt="0"/>
      <dgm:spPr/>
      <dgm:t>
        <a:bodyPr/>
        <a:lstStyle/>
        <a:p>
          <a:pPr rtl="1"/>
          <a:endParaRPr lang="ar-IQ"/>
        </a:p>
      </dgm:t>
    </dgm:pt>
    <dgm:pt modelId="{124E9918-1AA0-419C-A8B9-222327B0091F}" type="pres">
      <dgm:prSet presAssocID="{7B4325DF-8DA7-439A-AE93-696B50EF40E4}" presName="compNode" presStyleCnt="0"/>
      <dgm:spPr/>
    </dgm:pt>
    <dgm:pt modelId="{49D9798C-8734-4FAF-9DA2-DEC739F60014}" type="pres">
      <dgm:prSet presAssocID="{7B4325DF-8DA7-439A-AE93-696B50EF40E4}" presName="childRect" presStyleLbl="bgAcc1" presStyleIdx="2" presStyleCnt="3" custFlipVert="1" custScaleY="11341">
        <dgm:presLayoutVars>
          <dgm:bulletEnabled val="1"/>
        </dgm:presLayoutVars>
      </dgm:prSet>
      <dgm:spPr/>
    </dgm:pt>
    <dgm:pt modelId="{F3C5EE61-BF6D-4C3E-ABFD-826EB58BAA44}" type="pres">
      <dgm:prSet presAssocID="{7B4325DF-8DA7-439A-AE93-696B50EF40E4}" presName="parentText" presStyleLbl="node1" presStyleIdx="0" presStyleCnt="0">
        <dgm:presLayoutVars>
          <dgm:chMax val="0"/>
          <dgm:bulletEnabled val="1"/>
        </dgm:presLayoutVars>
      </dgm:prSet>
      <dgm:spPr/>
      <dgm:t>
        <a:bodyPr/>
        <a:lstStyle/>
        <a:p>
          <a:pPr rtl="1"/>
          <a:endParaRPr lang="ar-IQ"/>
        </a:p>
      </dgm:t>
    </dgm:pt>
    <dgm:pt modelId="{91AE8938-1FE6-4267-956B-83E506787134}" type="pres">
      <dgm:prSet presAssocID="{7B4325DF-8DA7-439A-AE93-696B50EF40E4}" presName="parentRect" presStyleLbl="alignNode1" presStyleIdx="2" presStyleCnt="3" custScaleY="449000"/>
      <dgm:spPr/>
      <dgm:t>
        <a:bodyPr/>
        <a:lstStyle/>
        <a:p>
          <a:pPr rtl="1"/>
          <a:endParaRPr lang="ar-IQ"/>
        </a:p>
      </dgm:t>
    </dgm:pt>
    <dgm:pt modelId="{79906E25-CEEB-4931-92D7-DEAAA2D77DB7}" type="pres">
      <dgm:prSet presAssocID="{7B4325DF-8DA7-439A-AE93-696B50EF40E4}" presName="adorn" presStyleLbl="fgAccFollowNode1" presStyleIdx="2" presStyleCnt="3"/>
      <dgm:spPr/>
    </dgm:pt>
  </dgm:ptLst>
  <dgm:cxnLst>
    <dgm:cxn modelId="{98E129B7-05BA-421A-B4A6-1D773149CECC}" type="presOf" srcId="{A6E8A05C-9B07-49BA-B72C-1A44DC5741AB}" destId="{EE33DB1B-DC8A-4F63-B276-027385E64645}" srcOrd="1" destOrd="0" presId="urn:microsoft.com/office/officeart/2005/8/layout/bList2"/>
    <dgm:cxn modelId="{57623417-7C8D-4885-AC78-37940BBCBCF6}" type="presOf" srcId="{7B4325DF-8DA7-439A-AE93-696B50EF40E4}" destId="{F3C5EE61-BF6D-4C3E-ABFD-826EB58BAA44}" srcOrd="0" destOrd="0" presId="urn:microsoft.com/office/officeart/2005/8/layout/bList2"/>
    <dgm:cxn modelId="{E5C952CE-4B28-406D-9EEB-91F8972ECFC1}" type="presOf" srcId="{F7FD97BB-6D8C-4D71-9852-F6AE7251BEDB}" destId="{4C359128-882E-4EF2-9244-BDFB69E797AB}" srcOrd="0" destOrd="0" presId="urn:microsoft.com/office/officeart/2005/8/layout/bList2"/>
    <dgm:cxn modelId="{5C638DA0-EA31-4E9C-ADB5-D88666D6B462}" type="presOf" srcId="{8147CB83-B569-4805-B571-CCA265AEC4FB}" destId="{DED00F0D-7353-4DC2-B293-266A306AB6A7}" srcOrd="1" destOrd="0" presId="urn:microsoft.com/office/officeart/2005/8/layout/bList2"/>
    <dgm:cxn modelId="{40436648-BD91-4BB8-A53E-8AF06498C283}" type="presOf" srcId="{8147CB83-B569-4805-B571-CCA265AEC4FB}" destId="{0471C253-7C36-4895-BE17-C38B830ADF02}" srcOrd="0" destOrd="0" presId="urn:microsoft.com/office/officeart/2005/8/layout/bList2"/>
    <dgm:cxn modelId="{B74224D1-2FC2-4089-81BF-827A3DBC30DF}" type="presOf" srcId="{7B4325DF-8DA7-439A-AE93-696B50EF40E4}" destId="{91AE8938-1FE6-4267-956B-83E506787134}" srcOrd="1" destOrd="0" presId="urn:microsoft.com/office/officeart/2005/8/layout/bList2"/>
    <dgm:cxn modelId="{36363903-EA42-4023-9D58-3EABC29EC313}" type="presOf" srcId="{5E51F6E8-14CE-44CD-8756-15AED55FEC43}" destId="{9F2B525B-339D-4A79-BBA1-64682CBE24BF}" srcOrd="0" destOrd="0" presId="urn:microsoft.com/office/officeart/2005/8/layout/bList2"/>
    <dgm:cxn modelId="{F4314F81-A825-4C47-9B7E-07AB9D49F3A6}" srcId="{F7FD97BB-6D8C-4D71-9852-F6AE7251BEDB}" destId="{7B4325DF-8DA7-439A-AE93-696B50EF40E4}" srcOrd="2" destOrd="0" parTransId="{DFF11701-E661-4151-8AD5-2BA97F05A6CB}" sibTransId="{AFC9DE05-34B7-4CA4-9FEA-17F451251B3A}"/>
    <dgm:cxn modelId="{06323F2E-7E02-42C1-A973-26F6488C79A3}" srcId="{F7FD97BB-6D8C-4D71-9852-F6AE7251BEDB}" destId="{A6E8A05C-9B07-49BA-B72C-1A44DC5741AB}" srcOrd="1" destOrd="0" parTransId="{A4FF36BB-EB95-483E-8476-5474DD1D779F}" sibTransId="{5E51F6E8-14CE-44CD-8756-15AED55FEC43}"/>
    <dgm:cxn modelId="{3376FD58-36FE-46CB-BB2A-5B319011CE5A}" type="presOf" srcId="{A6E8A05C-9B07-49BA-B72C-1A44DC5741AB}" destId="{514A6AD6-06EC-4B96-B2B0-97BFED5E6027}" srcOrd="0" destOrd="0" presId="urn:microsoft.com/office/officeart/2005/8/layout/bList2"/>
    <dgm:cxn modelId="{E7844A03-11D1-4023-8176-65EDD3F18000}" srcId="{F7FD97BB-6D8C-4D71-9852-F6AE7251BEDB}" destId="{8147CB83-B569-4805-B571-CCA265AEC4FB}" srcOrd="0" destOrd="0" parTransId="{10DD2FFD-93A8-4F8D-AD40-1CB224E8BD9D}" sibTransId="{13E70A63-F353-4DF2-80A6-BCF3EA43E9C3}"/>
    <dgm:cxn modelId="{7CB6B6C4-8299-4190-9114-BB667E060EFF}" type="presOf" srcId="{13E70A63-F353-4DF2-80A6-BCF3EA43E9C3}" destId="{7657ED7D-8811-4406-8533-7F157E2EC50C}" srcOrd="0" destOrd="0" presId="urn:microsoft.com/office/officeart/2005/8/layout/bList2"/>
    <dgm:cxn modelId="{1990FE93-3AF7-47BD-8589-D4856CD1EB0B}" type="presParOf" srcId="{4C359128-882E-4EF2-9244-BDFB69E797AB}" destId="{918BD346-2062-418A-9D14-B4D6C00582F2}" srcOrd="0" destOrd="0" presId="urn:microsoft.com/office/officeart/2005/8/layout/bList2"/>
    <dgm:cxn modelId="{13C670B2-3000-4EAC-83BE-B97C66B79EA5}" type="presParOf" srcId="{918BD346-2062-418A-9D14-B4D6C00582F2}" destId="{E206AABD-E0FF-473A-B164-C19C91AF6F56}" srcOrd="0" destOrd="0" presId="urn:microsoft.com/office/officeart/2005/8/layout/bList2"/>
    <dgm:cxn modelId="{ADB3D279-3472-41AC-8C18-A23ADBC2847A}" type="presParOf" srcId="{918BD346-2062-418A-9D14-B4D6C00582F2}" destId="{0471C253-7C36-4895-BE17-C38B830ADF02}" srcOrd="1" destOrd="0" presId="urn:microsoft.com/office/officeart/2005/8/layout/bList2"/>
    <dgm:cxn modelId="{11D83BD8-6B63-4393-88AB-91CA3AC592A6}" type="presParOf" srcId="{918BD346-2062-418A-9D14-B4D6C00582F2}" destId="{DED00F0D-7353-4DC2-B293-266A306AB6A7}" srcOrd="2" destOrd="0" presId="urn:microsoft.com/office/officeart/2005/8/layout/bList2"/>
    <dgm:cxn modelId="{0EE5DA9D-1ABC-4908-9041-1F65E144175C}" type="presParOf" srcId="{918BD346-2062-418A-9D14-B4D6C00582F2}" destId="{00179D6C-166B-4EC3-A0FD-BEA25A83E74B}" srcOrd="3" destOrd="0" presId="urn:microsoft.com/office/officeart/2005/8/layout/bList2"/>
    <dgm:cxn modelId="{A046CD0D-3BDE-464C-8F8F-F5134F26D18A}" type="presParOf" srcId="{4C359128-882E-4EF2-9244-BDFB69E797AB}" destId="{7657ED7D-8811-4406-8533-7F157E2EC50C}" srcOrd="1" destOrd="0" presId="urn:microsoft.com/office/officeart/2005/8/layout/bList2"/>
    <dgm:cxn modelId="{0E1AF9FB-BE54-42D1-8F86-3C0F895DBD3C}" type="presParOf" srcId="{4C359128-882E-4EF2-9244-BDFB69E797AB}" destId="{FC492D7E-D9A5-4C78-BE40-3DDF51AEC137}" srcOrd="2" destOrd="0" presId="urn:microsoft.com/office/officeart/2005/8/layout/bList2"/>
    <dgm:cxn modelId="{066815F4-45B5-4D57-89DB-B37E1D9E97AB}" type="presParOf" srcId="{FC492D7E-D9A5-4C78-BE40-3DDF51AEC137}" destId="{F84919C3-8479-4188-9EF4-340DCB75F052}" srcOrd="0" destOrd="0" presId="urn:microsoft.com/office/officeart/2005/8/layout/bList2"/>
    <dgm:cxn modelId="{E1C49931-DF36-4D68-8F3A-BFD0B91F15A0}" type="presParOf" srcId="{FC492D7E-D9A5-4C78-BE40-3DDF51AEC137}" destId="{514A6AD6-06EC-4B96-B2B0-97BFED5E6027}" srcOrd="1" destOrd="0" presId="urn:microsoft.com/office/officeart/2005/8/layout/bList2"/>
    <dgm:cxn modelId="{00464A85-B5CE-469C-927D-9861D84D09B1}" type="presParOf" srcId="{FC492D7E-D9A5-4C78-BE40-3DDF51AEC137}" destId="{EE33DB1B-DC8A-4F63-B276-027385E64645}" srcOrd="2" destOrd="0" presId="urn:microsoft.com/office/officeart/2005/8/layout/bList2"/>
    <dgm:cxn modelId="{BFD579DE-E843-4200-A2FA-55557DD4F91D}" type="presParOf" srcId="{FC492D7E-D9A5-4C78-BE40-3DDF51AEC137}" destId="{3F7C7B49-F7BE-47C5-A689-8AB06130DEDC}" srcOrd="3" destOrd="0" presId="urn:microsoft.com/office/officeart/2005/8/layout/bList2"/>
    <dgm:cxn modelId="{8F19CCFA-BF93-445B-B72A-CDBA4855AFA6}" type="presParOf" srcId="{4C359128-882E-4EF2-9244-BDFB69E797AB}" destId="{9F2B525B-339D-4A79-BBA1-64682CBE24BF}" srcOrd="3" destOrd="0" presId="urn:microsoft.com/office/officeart/2005/8/layout/bList2"/>
    <dgm:cxn modelId="{9C3C7010-32D1-4503-ABCC-86A3A461D9D4}" type="presParOf" srcId="{4C359128-882E-4EF2-9244-BDFB69E797AB}" destId="{124E9918-1AA0-419C-A8B9-222327B0091F}" srcOrd="4" destOrd="0" presId="urn:microsoft.com/office/officeart/2005/8/layout/bList2"/>
    <dgm:cxn modelId="{4B7A5B6F-9949-4247-A7BB-887BE20F4F52}" type="presParOf" srcId="{124E9918-1AA0-419C-A8B9-222327B0091F}" destId="{49D9798C-8734-4FAF-9DA2-DEC739F60014}" srcOrd="0" destOrd="0" presId="urn:microsoft.com/office/officeart/2005/8/layout/bList2"/>
    <dgm:cxn modelId="{4A4C88E9-037E-4BCC-A558-4393CBA3BA87}" type="presParOf" srcId="{124E9918-1AA0-419C-A8B9-222327B0091F}" destId="{F3C5EE61-BF6D-4C3E-ABFD-826EB58BAA44}" srcOrd="1" destOrd="0" presId="urn:microsoft.com/office/officeart/2005/8/layout/bList2"/>
    <dgm:cxn modelId="{41784214-E8DF-4908-ABF7-EC2A71C595A1}" type="presParOf" srcId="{124E9918-1AA0-419C-A8B9-222327B0091F}" destId="{91AE8938-1FE6-4267-956B-83E506787134}" srcOrd="2" destOrd="0" presId="urn:microsoft.com/office/officeart/2005/8/layout/bList2"/>
    <dgm:cxn modelId="{98506C4D-A81D-42A8-A05F-44508B4F1E15}" type="presParOf" srcId="{124E9918-1AA0-419C-A8B9-222327B0091F}" destId="{79906E25-CEEB-4931-92D7-DEAAA2D77DB7}"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F2F0C54-ED41-48D2-A2EB-400EC6AADF63}" type="doc">
      <dgm:prSet loTypeId="urn:microsoft.com/office/officeart/2008/layout/RadialCluster" loCatId="relationship" qsTypeId="urn:microsoft.com/office/officeart/2005/8/quickstyle/simple1" qsCatId="simple" csTypeId="urn:microsoft.com/office/officeart/2005/8/colors/accent1_2" csCatId="accent1" phldr="1"/>
      <dgm:spPr/>
      <dgm:t>
        <a:bodyPr/>
        <a:lstStyle/>
        <a:p>
          <a:pPr rtl="1"/>
          <a:endParaRPr lang="ar-IQ"/>
        </a:p>
      </dgm:t>
    </dgm:pt>
    <dgm:pt modelId="{D3562AD3-66FE-4285-A57B-0696F10BE5B7}">
      <dgm:prSet phldrT="[نص]"/>
      <dgm:spPr/>
      <dgm:t>
        <a:bodyPr/>
        <a:lstStyle/>
        <a:p>
          <a:pPr rtl="1"/>
          <a:r>
            <a:rPr lang="ar-IQ" dirty="0" smtClean="0"/>
            <a:t>قسم التحكم والسيطرة </a:t>
          </a:r>
          <a:endParaRPr lang="ar-IQ" dirty="0"/>
        </a:p>
      </dgm:t>
    </dgm:pt>
    <dgm:pt modelId="{711314A3-700D-43E3-907D-EDED4FDED328}" type="parTrans" cxnId="{928BBE76-642E-4035-BB69-5BE551FE6522}">
      <dgm:prSet/>
      <dgm:spPr/>
      <dgm:t>
        <a:bodyPr/>
        <a:lstStyle/>
        <a:p>
          <a:pPr rtl="1"/>
          <a:endParaRPr lang="ar-IQ"/>
        </a:p>
      </dgm:t>
    </dgm:pt>
    <dgm:pt modelId="{E855D4C2-9708-43F8-8E47-A709AE19BB72}" type="sibTrans" cxnId="{928BBE76-642E-4035-BB69-5BE551FE6522}">
      <dgm:prSet/>
      <dgm:spPr/>
      <dgm:t>
        <a:bodyPr/>
        <a:lstStyle/>
        <a:p>
          <a:pPr rtl="1"/>
          <a:endParaRPr lang="ar-IQ"/>
        </a:p>
      </dgm:t>
    </dgm:pt>
    <dgm:pt modelId="{69C712E1-262D-40F7-81EE-472803AB4BBC}">
      <dgm:prSet phldrT="[نص]"/>
      <dgm:spPr/>
      <dgm:t>
        <a:bodyPr/>
        <a:lstStyle/>
        <a:p>
          <a:pPr rtl="1"/>
          <a:r>
            <a:rPr lang="ar-IQ" dirty="0" smtClean="0"/>
            <a:t>محطات المراقبة </a:t>
          </a:r>
          <a:endParaRPr lang="ar-IQ" dirty="0"/>
        </a:p>
      </dgm:t>
    </dgm:pt>
    <dgm:pt modelId="{54754F0F-59C5-47C0-BE56-959B258E2697}" type="parTrans" cxnId="{BB6D26CD-0B4E-45B9-BC95-CE8AF9FC999F}">
      <dgm:prSet/>
      <dgm:spPr/>
      <dgm:t>
        <a:bodyPr/>
        <a:lstStyle/>
        <a:p>
          <a:pPr rtl="1"/>
          <a:endParaRPr lang="ar-IQ"/>
        </a:p>
      </dgm:t>
    </dgm:pt>
    <dgm:pt modelId="{B128F5ED-B717-4F5C-AABB-417E922217D6}" type="sibTrans" cxnId="{BB6D26CD-0B4E-45B9-BC95-CE8AF9FC999F}">
      <dgm:prSet/>
      <dgm:spPr/>
      <dgm:t>
        <a:bodyPr/>
        <a:lstStyle/>
        <a:p>
          <a:pPr rtl="1"/>
          <a:endParaRPr lang="ar-IQ"/>
        </a:p>
      </dgm:t>
    </dgm:pt>
    <dgm:pt modelId="{F0B4F4FC-2963-4D01-BE96-B1DC839F4A80}">
      <dgm:prSet phldrT="[نص]"/>
      <dgm:spPr/>
      <dgm:t>
        <a:bodyPr/>
        <a:lstStyle/>
        <a:p>
          <a:pPr rtl="1"/>
          <a:r>
            <a:rPr lang="ar-IQ" dirty="0" smtClean="0"/>
            <a:t>محطات البث الارضي </a:t>
          </a:r>
          <a:endParaRPr lang="ar-IQ" dirty="0"/>
        </a:p>
      </dgm:t>
    </dgm:pt>
    <dgm:pt modelId="{1EDA2DF8-4764-48C8-9BAA-E1F26C86FDEB}" type="parTrans" cxnId="{4E0B52EC-0C5F-4A2A-A5D6-5E29424DAE3D}">
      <dgm:prSet/>
      <dgm:spPr/>
      <dgm:t>
        <a:bodyPr/>
        <a:lstStyle/>
        <a:p>
          <a:pPr rtl="1"/>
          <a:endParaRPr lang="ar-IQ"/>
        </a:p>
      </dgm:t>
    </dgm:pt>
    <dgm:pt modelId="{3969587D-14E2-423A-8C15-2D9D86270F8C}" type="sibTrans" cxnId="{4E0B52EC-0C5F-4A2A-A5D6-5E29424DAE3D}">
      <dgm:prSet/>
      <dgm:spPr/>
      <dgm:t>
        <a:bodyPr/>
        <a:lstStyle/>
        <a:p>
          <a:pPr rtl="1"/>
          <a:endParaRPr lang="ar-IQ"/>
        </a:p>
      </dgm:t>
    </dgm:pt>
    <dgm:pt modelId="{A4DC8601-88B7-4304-975A-FEC2E91475CE}">
      <dgm:prSet phldrT="[نص]"/>
      <dgm:spPr/>
      <dgm:t>
        <a:bodyPr/>
        <a:lstStyle/>
        <a:p>
          <a:pPr rtl="1"/>
          <a:r>
            <a:rPr lang="ar-IQ" dirty="0" smtClean="0"/>
            <a:t>محطة التحكم الرئيسية </a:t>
          </a:r>
          <a:endParaRPr lang="ar-IQ" dirty="0"/>
        </a:p>
      </dgm:t>
    </dgm:pt>
    <dgm:pt modelId="{538851C8-24F7-4633-B6B3-B9864E03F1CA}" type="parTrans" cxnId="{D583C8F2-9803-471C-AC6C-55ECA56830FA}">
      <dgm:prSet/>
      <dgm:spPr/>
      <dgm:t>
        <a:bodyPr/>
        <a:lstStyle/>
        <a:p>
          <a:pPr rtl="1"/>
          <a:endParaRPr lang="ar-IQ"/>
        </a:p>
      </dgm:t>
    </dgm:pt>
    <dgm:pt modelId="{EC9FC257-F45C-4788-9035-1103C3E86BD2}" type="sibTrans" cxnId="{D583C8F2-9803-471C-AC6C-55ECA56830FA}">
      <dgm:prSet/>
      <dgm:spPr/>
      <dgm:t>
        <a:bodyPr/>
        <a:lstStyle/>
        <a:p>
          <a:pPr rtl="1"/>
          <a:endParaRPr lang="ar-IQ"/>
        </a:p>
      </dgm:t>
    </dgm:pt>
    <dgm:pt modelId="{2172A47B-1BFF-4914-A583-7876F63B7A13}" type="pres">
      <dgm:prSet presAssocID="{EF2F0C54-ED41-48D2-A2EB-400EC6AADF63}" presName="Name0" presStyleCnt="0">
        <dgm:presLayoutVars>
          <dgm:chMax val="1"/>
          <dgm:chPref val="1"/>
          <dgm:dir/>
          <dgm:animOne val="branch"/>
          <dgm:animLvl val="lvl"/>
        </dgm:presLayoutVars>
      </dgm:prSet>
      <dgm:spPr/>
      <dgm:t>
        <a:bodyPr/>
        <a:lstStyle/>
        <a:p>
          <a:pPr rtl="1"/>
          <a:endParaRPr lang="ar-IQ"/>
        </a:p>
      </dgm:t>
    </dgm:pt>
    <dgm:pt modelId="{2B9CBCEB-3F69-44CF-B038-70E1DD32FE6A}" type="pres">
      <dgm:prSet presAssocID="{D3562AD3-66FE-4285-A57B-0696F10BE5B7}" presName="singleCycle" presStyleCnt="0"/>
      <dgm:spPr/>
    </dgm:pt>
    <dgm:pt modelId="{1C59EB16-36F6-4766-BABA-F14571C4C654}" type="pres">
      <dgm:prSet presAssocID="{D3562AD3-66FE-4285-A57B-0696F10BE5B7}" presName="singleCenter" presStyleLbl="node1" presStyleIdx="0" presStyleCnt="4">
        <dgm:presLayoutVars>
          <dgm:chMax val="7"/>
          <dgm:chPref val="7"/>
        </dgm:presLayoutVars>
      </dgm:prSet>
      <dgm:spPr/>
      <dgm:t>
        <a:bodyPr/>
        <a:lstStyle/>
        <a:p>
          <a:pPr rtl="1"/>
          <a:endParaRPr lang="ar-IQ"/>
        </a:p>
      </dgm:t>
    </dgm:pt>
    <dgm:pt modelId="{FAB9C34D-A8D6-424B-AB46-C97F51808D5E}" type="pres">
      <dgm:prSet presAssocID="{54754F0F-59C5-47C0-BE56-959B258E2697}" presName="Name56" presStyleLbl="parChTrans1D2" presStyleIdx="0" presStyleCnt="3"/>
      <dgm:spPr/>
      <dgm:t>
        <a:bodyPr/>
        <a:lstStyle/>
        <a:p>
          <a:pPr rtl="1"/>
          <a:endParaRPr lang="ar-IQ"/>
        </a:p>
      </dgm:t>
    </dgm:pt>
    <dgm:pt modelId="{38E717E9-9B19-49B4-8D35-7AA7CFD2399A}" type="pres">
      <dgm:prSet presAssocID="{69C712E1-262D-40F7-81EE-472803AB4BBC}" presName="text0" presStyleLbl="node1" presStyleIdx="1" presStyleCnt="4">
        <dgm:presLayoutVars>
          <dgm:bulletEnabled val="1"/>
        </dgm:presLayoutVars>
      </dgm:prSet>
      <dgm:spPr/>
      <dgm:t>
        <a:bodyPr/>
        <a:lstStyle/>
        <a:p>
          <a:pPr rtl="1"/>
          <a:endParaRPr lang="ar-IQ"/>
        </a:p>
      </dgm:t>
    </dgm:pt>
    <dgm:pt modelId="{63FFF83F-91FE-4DF0-A330-AFE9233B6823}" type="pres">
      <dgm:prSet presAssocID="{1EDA2DF8-4764-48C8-9BAA-E1F26C86FDEB}" presName="Name56" presStyleLbl="parChTrans1D2" presStyleIdx="1" presStyleCnt="3"/>
      <dgm:spPr/>
      <dgm:t>
        <a:bodyPr/>
        <a:lstStyle/>
        <a:p>
          <a:pPr rtl="1"/>
          <a:endParaRPr lang="ar-IQ"/>
        </a:p>
      </dgm:t>
    </dgm:pt>
    <dgm:pt modelId="{1827A900-09FE-4760-A6A2-407DB3B1EDE6}" type="pres">
      <dgm:prSet presAssocID="{F0B4F4FC-2963-4D01-BE96-B1DC839F4A80}" presName="text0" presStyleLbl="node1" presStyleIdx="2" presStyleCnt="4">
        <dgm:presLayoutVars>
          <dgm:bulletEnabled val="1"/>
        </dgm:presLayoutVars>
      </dgm:prSet>
      <dgm:spPr/>
      <dgm:t>
        <a:bodyPr/>
        <a:lstStyle/>
        <a:p>
          <a:pPr rtl="1"/>
          <a:endParaRPr lang="ar-IQ"/>
        </a:p>
      </dgm:t>
    </dgm:pt>
    <dgm:pt modelId="{BB496DEB-C259-47D8-AB0D-F70CEC2D0188}" type="pres">
      <dgm:prSet presAssocID="{538851C8-24F7-4633-B6B3-B9864E03F1CA}" presName="Name56" presStyleLbl="parChTrans1D2" presStyleIdx="2" presStyleCnt="3"/>
      <dgm:spPr/>
      <dgm:t>
        <a:bodyPr/>
        <a:lstStyle/>
        <a:p>
          <a:pPr rtl="1"/>
          <a:endParaRPr lang="ar-IQ"/>
        </a:p>
      </dgm:t>
    </dgm:pt>
    <dgm:pt modelId="{A2CF009E-8015-4832-9BC9-D1B79D31337E}" type="pres">
      <dgm:prSet presAssocID="{A4DC8601-88B7-4304-975A-FEC2E91475CE}" presName="text0" presStyleLbl="node1" presStyleIdx="3" presStyleCnt="4">
        <dgm:presLayoutVars>
          <dgm:bulletEnabled val="1"/>
        </dgm:presLayoutVars>
      </dgm:prSet>
      <dgm:spPr/>
      <dgm:t>
        <a:bodyPr/>
        <a:lstStyle/>
        <a:p>
          <a:pPr rtl="1"/>
          <a:endParaRPr lang="ar-IQ"/>
        </a:p>
      </dgm:t>
    </dgm:pt>
  </dgm:ptLst>
  <dgm:cxnLst>
    <dgm:cxn modelId="{88AF229D-9C6B-46FE-A072-928BCC746B06}" type="presOf" srcId="{538851C8-24F7-4633-B6B3-B9864E03F1CA}" destId="{BB496DEB-C259-47D8-AB0D-F70CEC2D0188}" srcOrd="0" destOrd="0" presId="urn:microsoft.com/office/officeart/2008/layout/RadialCluster"/>
    <dgm:cxn modelId="{52782881-30E2-43B3-9690-A29F450E420E}" type="presOf" srcId="{A4DC8601-88B7-4304-975A-FEC2E91475CE}" destId="{A2CF009E-8015-4832-9BC9-D1B79D31337E}" srcOrd="0" destOrd="0" presId="urn:microsoft.com/office/officeart/2008/layout/RadialCluster"/>
    <dgm:cxn modelId="{4E0B52EC-0C5F-4A2A-A5D6-5E29424DAE3D}" srcId="{D3562AD3-66FE-4285-A57B-0696F10BE5B7}" destId="{F0B4F4FC-2963-4D01-BE96-B1DC839F4A80}" srcOrd="1" destOrd="0" parTransId="{1EDA2DF8-4764-48C8-9BAA-E1F26C86FDEB}" sibTransId="{3969587D-14E2-423A-8C15-2D9D86270F8C}"/>
    <dgm:cxn modelId="{BB6D26CD-0B4E-45B9-BC95-CE8AF9FC999F}" srcId="{D3562AD3-66FE-4285-A57B-0696F10BE5B7}" destId="{69C712E1-262D-40F7-81EE-472803AB4BBC}" srcOrd="0" destOrd="0" parTransId="{54754F0F-59C5-47C0-BE56-959B258E2697}" sibTransId="{B128F5ED-B717-4F5C-AABB-417E922217D6}"/>
    <dgm:cxn modelId="{FA5AE157-2A8C-4AE2-8650-DC7EF44D827C}" type="presOf" srcId="{69C712E1-262D-40F7-81EE-472803AB4BBC}" destId="{38E717E9-9B19-49B4-8D35-7AA7CFD2399A}" srcOrd="0" destOrd="0" presId="urn:microsoft.com/office/officeart/2008/layout/RadialCluster"/>
    <dgm:cxn modelId="{F178647E-0199-4138-A54B-06DC49FBCBF6}" type="presOf" srcId="{D3562AD3-66FE-4285-A57B-0696F10BE5B7}" destId="{1C59EB16-36F6-4766-BABA-F14571C4C654}" srcOrd="0" destOrd="0" presId="urn:microsoft.com/office/officeart/2008/layout/RadialCluster"/>
    <dgm:cxn modelId="{928BBE76-642E-4035-BB69-5BE551FE6522}" srcId="{EF2F0C54-ED41-48D2-A2EB-400EC6AADF63}" destId="{D3562AD3-66FE-4285-A57B-0696F10BE5B7}" srcOrd="0" destOrd="0" parTransId="{711314A3-700D-43E3-907D-EDED4FDED328}" sibTransId="{E855D4C2-9708-43F8-8E47-A709AE19BB72}"/>
    <dgm:cxn modelId="{4B2699B7-048E-4BEF-80A4-D0F7BFC2AFC4}" type="presOf" srcId="{1EDA2DF8-4764-48C8-9BAA-E1F26C86FDEB}" destId="{63FFF83F-91FE-4DF0-A330-AFE9233B6823}" srcOrd="0" destOrd="0" presId="urn:microsoft.com/office/officeart/2008/layout/RadialCluster"/>
    <dgm:cxn modelId="{1AA102CB-936B-4B14-95FE-7FE564329B2C}" type="presOf" srcId="{F0B4F4FC-2963-4D01-BE96-B1DC839F4A80}" destId="{1827A900-09FE-4760-A6A2-407DB3B1EDE6}" srcOrd="0" destOrd="0" presId="urn:microsoft.com/office/officeart/2008/layout/RadialCluster"/>
    <dgm:cxn modelId="{1D54C7C6-C3C0-45B3-B911-2E8D6D7633B1}" type="presOf" srcId="{54754F0F-59C5-47C0-BE56-959B258E2697}" destId="{FAB9C34D-A8D6-424B-AB46-C97F51808D5E}" srcOrd="0" destOrd="0" presId="urn:microsoft.com/office/officeart/2008/layout/RadialCluster"/>
    <dgm:cxn modelId="{CFA02C16-CE62-4EFE-A7DB-AF741502698B}" type="presOf" srcId="{EF2F0C54-ED41-48D2-A2EB-400EC6AADF63}" destId="{2172A47B-1BFF-4914-A583-7876F63B7A13}" srcOrd="0" destOrd="0" presId="urn:microsoft.com/office/officeart/2008/layout/RadialCluster"/>
    <dgm:cxn modelId="{D583C8F2-9803-471C-AC6C-55ECA56830FA}" srcId="{D3562AD3-66FE-4285-A57B-0696F10BE5B7}" destId="{A4DC8601-88B7-4304-975A-FEC2E91475CE}" srcOrd="2" destOrd="0" parTransId="{538851C8-24F7-4633-B6B3-B9864E03F1CA}" sibTransId="{EC9FC257-F45C-4788-9035-1103C3E86BD2}"/>
    <dgm:cxn modelId="{A2F70C25-65B4-4024-B170-764847D3CD35}" type="presParOf" srcId="{2172A47B-1BFF-4914-A583-7876F63B7A13}" destId="{2B9CBCEB-3F69-44CF-B038-70E1DD32FE6A}" srcOrd="0" destOrd="0" presId="urn:microsoft.com/office/officeart/2008/layout/RadialCluster"/>
    <dgm:cxn modelId="{0FD44B19-FCED-40CD-9F2C-8F53FB2A3BFE}" type="presParOf" srcId="{2B9CBCEB-3F69-44CF-B038-70E1DD32FE6A}" destId="{1C59EB16-36F6-4766-BABA-F14571C4C654}" srcOrd="0" destOrd="0" presId="urn:microsoft.com/office/officeart/2008/layout/RadialCluster"/>
    <dgm:cxn modelId="{A4B7DEDA-8DBC-4770-8354-5C5CCA97A8D1}" type="presParOf" srcId="{2B9CBCEB-3F69-44CF-B038-70E1DD32FE6A}" destId="{FAB9C34D-A8D6-424B-AB46-C97F51808D5E}" srcOrd="1" destOrd="0" presId="urn:microsoft.com/office/officeart/2008/layout/RadialCluster"/>
    <dgm:cxn modelId="{DA9A2F0B-A82F-456F-828B-B906D14EC94A}" type="presParOf" srcId="{2B9CBCEB-3F69-44CF-B038-70E1DD32FE6A}" destId="{38E717E9-9B19-49B4-8D35-7AA7CFD2399A}" srcOrd="2" destOrd="0" presId="urn:microsoft.com/office/officeart/2008/layout/RadialCluster"/>
    <dgm:cxn modelId="{DE3C57C3-D1DC-4CAF-839D-67EEA322B86B}" type="presParOf" srcId="{2B9CBCEB-3F69-44CF-B038-70E1DD32FE6A}" destId="{63FFF83F-91FE-4DF0-A330-AFE9233B6823}" srcOrd="3" destOrd="0" presId="urn:microsoft.com/office/officeart/2008/layout/RadialCluster"/>
    <dgm:cxn modelId="{24E045C1-1888-4B2E-80E3-0D060FFE15FC}" type="presParOf" srcId="{2B9CBCEB-3F69-44CF-B038-70E1DD32FE6A}" destId="{1827A900-09FE-4760-A6A2-407DB3B1EDE6}" srcOrd="4" destOrd="0" presId="urn:microsoft.com/office/officeart/2008/layout/RadialCluster"/>
    <dgm:cxn modelId="{DE703981-991B-4641-9512-12140AA88658}" type="presParOf" srcId="{2B9CBCEB-3F69-44CF-B038-70E1DD32FE6A}" destId="{BB496DEB-C259-47D8-AB0D-F70CEC2D0188}" srcOrd="5" destOrd="0" presId="urn:microsoft.com/office/officeart/2008/layout/RadialCluster"/>
    <dgm:cxn modelId="{34E34713-F438-47AD-9C02-642A3E653425}" type="presParOf" srcId="{2B9CBCEB-3F69-44CF-B038-70E1DD32FE6A}" destId="{A2CF009E-8015-4832-9BC9-D1B79D31337E}"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77CBF1D-33EA-4228-AB43-61CA48FAFBAA}" type="doc">
      <dgm:prSet loTypeId="urn:microsoft.com/office/officeart/2005/8/layout/radial5" loCatId="cycle" qsTypeId="urn:microsoft.com/office/officeart/2005/8/quickstyle/simple1" qsCatId="simple" csTypeId="urn:microsoft.com/office/officeart/2005/8/colors/accent0_1" csCatId="mainScheme" phldr="1"/>
      <dgm:spPr/>
      <dgm:t>
        <a:bodyPr/>
        <a:lstStyle/>
        <a:p>
          <a:pPr rtl="1"/>
          <a:endParaRPr lang="ar-IQ"/>
        </a:p>
      </dgm:t>
    </dgm:pt>
    <dgm:pt modelId="{7B8E0809-3097-4375-9755-983ACAD78C6A}">
      <dgm:prSet phldrT="[نص]"/>
      <dgm:spPr/>
      <dgm:t>
        <a:bodyPr/>
        <a:lstStyle/>
        <a:p>
          <a:pPr rtl="1"/>
          <a:r>
            <a:rPr lang="ar-IQ" dirty="0" smtClean="0"/>
            <a:t>المعالج الدقيق </a:t>
          </a:r>
          <a:endParaRPr lang="ar-IQ" dirty="0"/>
        </a:p>
      </dgm:t>
    </dgm:pt>
    <dgm:pt modelId="{0B673FD8-F019-4652-A836-7FD2384C5F22}" type="parTrans" cxnId="{11600DDD-70FC-482F-A065-353C9D60C08E}">
      <dgm:prSet/>
      <dgm:spPr/>
      <dgm:t>
        <a:bodyPr/>
        <a:lstStyle/>
        <a:p>
          <a:pPr rtl="1"/>
          <a:endParaRPr lang="ar-IQ"/>
        </a:p>
      </dgm:t>
    </dgm:pt>
    <dgm:pt modelId="{5B0D534B-BF13-49A1-B2E9-D4640A35F348}" type="sibTrans" cxnId="{11600DDD-70FC-482F-A065-353C9D60C08E}">
      <dgm:prSet/>
      <dgm:spPr/>
      <dgm:t>
        <a:bodyPr/>
        <a:lstStyle/>
        <a:p>
          <a:pPr rtl="1"/>
          <a:endParaRPr lang="ar-IQ"/>
        </a:p>
      </dgm:t>
    </dgm:pt>
    <dgm:pt modelId="{40614832-9D96-4265-9284-2460B34F6B42}">
      <dgm:prSet phldrT="[نص]"/>
      <dgm:spPr/>
      <dgm:t>
        <a:bodyPr/>
        <a:lstStyle/>
        <a:p>
          <a:pPr rtl="1"/>
          <a:r>
            <a:rPr lang="ar-IQ" dirty="0" smtClean="0"/>
            <a:t>هوائي </a:t>
          </a:r>
          <a:endParaRPr lang="ar-IQ" dirty="0"/>
        </a:p>
      </dgm:t>
    </dgm:pt>
    <dgm:pt modelId="{6D7046F9-8248-45C4-B6D7-E9D8D1349ECA}" type="parTrans" cxnId="{137E080C-DE92-4B6A-94D7-FC1C89097D0B}">
      <dgm:prSet/>
      <dgm:spPr/>
      <dgm:t>
        <a:bodyPr/>
        <a:lstStyle/>
        <a:p>
          <a:pPr rtl="1"/>
          <a:endParaRPr lang="ar-IQ"/>
        </a:p>
      </dgm:t>
    </dgm:pt>
    <dgm:pt modelId="{8AF22E2A-285E-47E0-81E2-D26FF68B5F1E}" type="sibTrans" cxnId="{137E080C-DE92-4B6A-94D7-FC1C89097D0B}">
      <dgm:prSet/>
      <dgm:spPr/>
      <dgm:t>
        <a:bodyPr/>
        <a:lstStyle/>
        <a:p>
          <a:pPr rtl="1"/>
          <a:endParaRPr lang="ar-IQ"/>
        </a:p>
      </dgm:t>
    </dgm:pt>
    <dgm:pt modelId="{B29E31E0-282B-4F86-B9EB-AE65FDD4C564}">
      <dgm:prSet phldrT="[نص]"/>
      <dgm:spPr/>
      <dgm:t>
        <a:bodyPr/>
        <a:lstStyle/>
        <a:p>
          <a:pPr rtl="1"/>
          <a:r>
            <a:rPr lang="ar-IQ" dirty="0" smtClean="0"/>
            <a:t>وحدة التخزين </a:t>
          </a:r>
          <a:endParaRPr lang="ar-IQ" dirty="0"/>
        </a:p>
      </dgm:t>
    </dgm:pt>
    <dgm:pt modelId="{374CC3FC-7945-42CE-B67A-40A610DB2DB4}" type="parTrans" cxnId="{EAFFDB41-F669-49D3-84FB-DB9520F7422E}">
      <dgm:prSet/>
      <dgm:spPr>
        <a:solidFill>
          <a:schemeClr val="accent1">
            <a:lumMod val="75000"/>
          </a:schemeClr>
        </a:solidFill>
      </dgm:spPr>
      <dgm:t>
        <a:bodyPr/>
        <a:lstStyle/>
        <a:p>
          <a:pPr rtl="1"/>
          <a:endParaRPr lang="ar-IQ"/>
        </a:p>
      </dgm:t>
    </dgm:pt>
    <dgm:pt modelId="{E2A36548-6E05-4530-9A52-041CD7A61EAF}" type="sibTrans" cxnId="{EAFFDB41-F669-49D3-84FB-DB9520F7422E}">
      <dgm:prSet/>
      <dgm:spPr/>
      <dgm:t>
        <a:bodyPr/>
        <a:lstStyle/>
        <a:p>
          <a:pPr rtl="1"/>
          <a:endParaRPr lang="ar-IQ"/>
        </a:p>
      </dgm:t>
    </dgm:pt>
    <dgm:pt modelId="{A297DB7F-75A3-4DAB-A409-445629BDFB94}">
      <dgm:prSet phldrT="[نص]"/>
      <dgm:spPr/>
      <dgm:t>
        <a:bodyPr/>
        <a:lstStyle/>
        <a:p>
          <a:pPr rtl="1"/>
          <a:r>
            <a:rPr lang="ar-IQ" dirty="0" smtClean="0"/>
            <a:t>وحدة التغذية </a:t>
          </a:r>
          <a:endParaRPr lang="ar-IQ" dirty="0"/>
        </a:p>
      </dgm:t>
    </dgm:pt>
    <dgm:pt modelId="{AEFA785D-FC2B-4148-B972-F14C82ED6C71}" type="parTrans" cxnId="{62F27487-1744-44DD-8A3D-B24FD9B8B8F8}">
      <dgm:prSet/>
      <dgm:spPr>
        <a:solidFill>
          <a:schemeClr val="accent1">
            <a:lumMod val="75000"/>
          </a:schemeClr>
        </a:solidFill>
      </dgm:spPr>
      <dgm:t>
        <a:bodyPr/>
        <a:lstStyle/>
        <a:p>
          <a:pPr rtl="1"/>
          <a:endParaRPr lang="ar-IQ"/>
        </a:p>
      </dgm:t>
    </dgm:pt>
    <dgm:pt modelId="{03FBC6C8-2809-4C8F-A0D7-94FAC180177D}" type="sibTrans" cxnId="{62F27487-1744-44DD-8A3D-B24FD9B8B8F8}">
      <dgm:prSet/>
      <dgm:spPr/>
      <dgm:t>
        <a:bodyPr/>
        <a:lstStyle/>
        <a:p>
          <a:pPr rtl="1"/>
          <a:endParaRPr lang="ar-IQ"/>
        </a:p>
      </dgm:t>
    </dgm:pt>
    <dgm:pt modelId="{B1FF451D-AFBC-4425-A369-4C71B52FE245}">
      <dgm:prSet phldrT="[نص]"/>
      <dgm:spPr/>
      <dgm:t>
        <a:bodyPr/>
        <a:lstStyle/>
        <a:p>
          <a:pPr rtl="1"/>
          <a:r>
            <a:rPr lang="ar-IQ" dirty="0" smtClean="0"/>
            <a:t>وحدة التحكم </a:t>
          </a:r>
          <a:endParaRPr lang="ar-IQ" dirty="0"/>
        </a:p>
      </dgm:t>
    </dgm:pt>
    <dgm:pt modelId="{65BF058D-2257-42B6-BC18-4316914694F4}" type="parTrans" cxnId="{837FD71B-E615-40B2-BCA3-0F9273B8653A}">
      <dgm:prSet/>
      <dgm:spPr>
        <a:solidFill>
          <a:schemeClr val="accent1">
            <a:lumMod val="75000"/>
          </a:schemeClr>
        </a:solidFill>
      </dgm:spPr>
      <dgm:t>
        <a:bodyPr/>
        <a:lstStyle/>
        <a:p>
          <a:pPr rtl="1"/>
          <a:endParaRPr lang="ar-IQ"/>
        </a:p>
      </dgm:t>
    </dgm:pt>
    <dgm:pt modelId="{3355AFF9-564E-4573-A812-BF63DF3DCCB8}" type="sibTrans" cxnId="{837FD71B-E615-40B2-BCA3-0F9273B8653A}">
      <dgm:prSet/>
      <dgm:spPr/>
      <dgm:t>
        <a:bodyPr/>
        <a:lstStyle/>
        <a:p>
          <a:pPr rtl="1"/>
          <a:endParaRPr lang="ar-IQ"/>
        </a:p>
      </dgm:t>
    </dgm:pt>
    <dgm:pt modelId="{1056BFF0-9D39-46EA-8715-CB88DC8A8B3C}">
      <dgm:prSet phldrT="[نص]" phldr="1"/>
      <dgm:spPr/>
      <dgm:t>
        <a:bodyPr/>
        <a:lstStyle/>
        <a:p>
          <a:pPr rtl="1"/>
          <a:endParaRPr lang="ar-IQ"/>
        </a:p>
      </dgm:t>
    </dgm:pt>
    <dgm:pt modelId="{583CAA8F-2872-4044-B24E-6D2EFBE6810D}" type="parTrans" cxnId="{2B3C97B4-432F-427D-B26D-518B3EEBB147}">
      <dgm:prSet/>
      <dgm:spPr/>
      <dgm:t>
        <a:bodyPr/>
        <a:lstStyle/>
        <a:p>
          <a:pPr rtl="1"/>
          <a:endParaRPr lang="ar-IQ"/>
        </a:p>
      </dgm:t>
    </dgm:pt>
    <dgm:pt modelId="{6BE77A52-39EB-4522-B418-4293C339DF7E}" type="sibTrans" cxnId="{2B3C97B4-432F-427D-B26D-518B3EEBB147}">
      <dgm:prSet/>
      <dgm:spPr/>
      <dgm:t>
        <a:bodyPr/>
        <a:lstStyle/>
        <a:p>
          <a:pPr rtl="1"/>
          <a:endParaRPr lang="ar-IQ"/>
        </a:p>
      </dgm:t>
    </dgm:pt>
    <dgm:pt modelId="{A165160B-660D-435F-800C-FB27B171B1B1}">
      <dgm:prSet phldrT="[نص]"/>
      <dgm:spPr/>
      <dgm:t>
        <a:bodyPr/>
        <a:lstStyle/>
        <a:p>
          <a:pPr rtl="1"/>
          <a:r>
            <a:rPr lang="ar-IQ" dirty="0" smtClean="0"/>
            <a:t>قسم التردد الراديوي </a:t>
          </a:r>
          <a:endParaRPr lang="ar-IQ" dirty="0"/>
        </a:p>
      </dgm:t>
    </dgm:pt>
    <dgm:pt modelId="{591476BB-D716-4281-8C2E-F4B4E99869B5}" type="parTrans" cxnId="{A921A7FD-EA59-444A-AFBD-FAF59904CD9A}">
      <dgm:prSet/>
      <dgm:spPr/>
      <dgm:t>
        <a:bodyPr/>
        <a:lstStyle/>
        <a:p>
          <a:pPr rtl="1"/>
          <a:endParaRPr lang="ar-IQ"/>
        </a:p>
      </dgm:t>
    </dgm:pt>
    <dgm:pt modelId="{2133D8DA-D9F5-4F8F-85D8-679C2819C674}" type="sibTrans" cxnId="{A921A7FD-EA59-444A-AFBD-FAF59904CD9A}">
      <dgm:prSet/>
      <dgm:spPr/>
      <dgm:t>
        <a:bodyPr/>
        <a:lstStyle/>
        <a:p>
          <a:pPr rtl="1"/>
          <a:endParaRPr lang="ar-IQ"/>
        </a:p>
      </dgm:t>
    </dgm:pt>
    <dgm:pt modelId="{7B4D282A-53AD-400C-A8CA-2355164A633D}" type="pres">
      <dgm:prSet presAssocID="{C77CBF1D-33EA-4228-AB43-61CA48FAFBAA}" presName="Name0" presStyleCnt="0">
        <dgm:presLayoutVars>
          <dgm:chMax val="1"/>
          <dgm:dir/>
          <dgm:animLvl val="ctr"/>
          <dgm:resizeHandles val="exact"/>
        </dgm:presLayoutVars>
      </dgm:prSet>
      <dgm:spPr/>
      <dgm:t>
        <a:bodyPr/>
        <a:lstStyle/>
        <a:p>
          <a:pPr rtl="1"/>
          <a:endParaRPr lang="ar-IQ"/>
        </a:p>
      </dgm:t>
    </dgm:pt>
    <dgm:pt modelId="{94FFDE77-47E9-4F89-90AC-2B4D4F2E2A52}" type="pres">
      <dgm:prSet presAssocID="{7B8E0809-3097-4375-9755-983ACAD78C6A}" presName="centerShape" presStyleLbl="node0" presStyleIdx="0" presStyleCnt="1" custScaleX="158586" custScaleY="52269" custLinFactNeighborX="7112" custLinFactNeighborY="8192"/>
      <dgm:spPr/>
      <dgm:t>
        <a:bodyPr/>
        <a:lstStyle/>
        <a:p>
          <a:pPr rtl="1"/>
          <a:endParaRPr lang="ar-IQ"/>
        </a:p>
      </dgm:t>
    </dgm:pt>
    <dgm:pt modelId="{29759DB8-1AA8-4A34-8904-6450508C77B2}" type="pres">
      <dgm:prSet presAssocID="{6D7046F9-8248-45C4-B6D7-E9D8D1349ECA}" presName="parTrans" presStyleLbl="sibTrans2D1" presStyleIdx="0" presStyleCnt="5"/>
      <dgm:spPr/>
      <dgm:t>
        <a:bodyPr/>
        <a:lstStyle/>
        <a:p>
          <a:pPr rtl="1"/>
          <a:endParaRPr lang="ar-IQ"/>
        </a:p>
      </dgm:t>
    </dgm:pt>
    <dgm:pt modelId="{63E54711-352B-4185-AF6D-D97C0820215B}" type="pres">
      <dgm:prSet presAssocID="{6D7046F9-8248-45C4-B6D7-E9D8D1349ECA}" presName="connectorText" presStyleLbl="sibTrans2D1" presStyleIdx="0" presStyleCnt="5"/>
      <dgm:spPr/>
      <dgm:t>
        <a:bodyPr/>
        <a:lstStyle/>
        <a:p>
          <a:pPr rtl="1"/>
          <a:endParaRPr lang="ar-IQ"/>
        </a:p>
      </dgm:t>
    </dgm:pt>
    <dgm:pt modelId="{602D45AC-6D45-495D-B1BD-C0328970B8DA}" type="pres">
      <dgm:prSet presAssocID="{40614832-9D96-4265-9284-2460B34F6B42}" presName="node" presStyleLbl="node1" presStyleIdx="0" presStyleCnt="5" custRadScaleRad="91421" custRadScaleInc="23819">
        <dgm:presLayoutVars>
          <dgm:bulletEnabled val="1"/>
        </dgm:presLayoutVars>
      </dgm:prSet>
      <dgm:spPr/>
      <dgm:t>
        <a:bodyPr/>
        <a:lstStyle/>
        <a:p>
          <a:pPr rtl="1"/>
          <a:endParaRPr lang="ar-IQ"/>
        </a:p>
      </dgm:t>
    </dgm:pt>
    <dgm:pt modelId="{82921834-771A-49D6-B119-A74FB7F76DA9}" type="pres">
      <dgm:prSet presAssocID="{591476BB-D716-4281-8C2E-F4B4E99869B5}" presName="parTrans" presStyleLbl="sibTrans2D1" presStyleIdx="1" presStyleCnt="5"/>
      <dgm:spPr/>
      <dgm:t>
        <a:bodyPr/>
        <a:lstStyle/>
        <a:p>
          <a:pPr rtl="1"/>
          <a:endParaRPr lang="ar-IQ"/>
        </a:p>
      </dgm:t>
    </dgm:pt>
    <dgm:pt modelId="{E67F4531-91AC-4707-BF07-905A2E6AF524}" type="pres">
      <dgm:prSet presAssocID="{591476BB-D716-4281-8C2E-F4B4E99869B5}" presName="connectorText" presStyleLbl="sibTrans2D1" presStyleIdx="1" presStyleCnt="5"/>
      <dgm:spPr/>
      <dgm:t>
        <a:bodyPr/>
        <a:lstStyle/>
        <a:p>
          <a:pPr rtl="1"/>
          <a:endParaRPr lang="ar-IQ"/>
        </a:p>
      </dgm:t>
    </dgm:pt>
    <dgm:pt modelId="{4D78067E-410B-4E4F-9638-9FE62EDABB3A}" type="pres">
      <dgm:prSet presAssocID="{A165160B-660D-435F-800C-FB27B171B1B1}" presName="node" presStyleLbl="node1" presStyleIdx="1" presStyleCnt="5" custScaleX="163359" custScaleY="56934" custRadScaleRad="28749" custRadScaleInc="-106532">
        <dgm:presLayoutVars>
          <dgm:bulletEnabled val="1"/>
        </dgm:presLayoutVars>
      </dgm:prSet>
      <dgm:spPr/>
      <dgm:t>
        <a:bodyPr/>
        <a:lstStyle/>
        <a:p>
          <a:pPr rtl="1"/>
          <a:endParaRPr lang="ar-IQ"/>
        </a:p>
      </dgm:t>
    </dgm:pt>
    <dgm:pt modelId="{FFA5A89B-679F-4AE6-BA74-BD93DD696DDF}" type="pres">
      <dgm:prSet presAssocID="{374CC3FC-7945-42CE-B67A-40A610DB2DB4}" presName="parTrans" presStyleLbl="sibTrans2D1" presStyleIdx="2" presStyleCnt="5" custScaleX="162875" custLinFactNeighborX="27129" custLinFactNeighborY="2102"/>
      <dgm:spPr/>
      <dgm:t>
        <a:bodyPr/>
        <a:lstStyle/>
        <a:p>
          <a:pPr rtl="1"/>
          <a:endParaRPr lang="ar-IQ"/>
        </a:p>
      </dgm:t>
    </dgm:pt>
    <dgm:pt modelId="{00D54CC9-F125-402A-8DCC-2DA7FE7EB7B8}" type="pres">
      <dgm:prSet presAssocID="{374CC3FC-7945-42CE-B67A-40A610DB2DB4}" presName="connectorText" presStyleLbl="sibTrans2D1" presStyleIdx="2" presStyleCnt="5"/>
      <dgm:spPr/>
      <dgm:t>
        <a:bodyPr/>
        <a:lstStyle/>
        <a:p>
          <a:pPr rtl="1"/>
          <a:endParaRPr lang="ar-IQ"/>
        </a:p>
      </dgm:t>
    </dgm:pt>
    <dgm:pt modelId="{5F908ACB-63C5-4400-930A-CB09D2D7910F}" type="pres">
      <dgm:prSet presAssocID="{B29E31E0-282B-4F86-B9EB-AE65FDD4C564}" presName="node" presStyleLbl="node1" presStyleIdx="2" presStyleCnt="5" custScaleX="113849" custScaleY="108133" custRadScaleRad="129831" custRadScaleInc="-148185">
        <dgm:presLayoutVars>
          <dgm:bulletEnabled val="1"/>
        </dgm:presLayoutVars>
      </dgm:prSet>
      <dgm:spPr/>
      <dgm:t>
        <a:bodyPr/>
        <a:lstStyle/>
        <a:p>
          <a:pPr rtl="1"/>
          <a:endParaRPr lang="ar-IQ"/>
        </a:p>
      </dgm:t>
    </dgm:pt>
    <dgm:pt modelId="{BA3E7129-7C76-4FEC-9D34-4CAEB9F359B6}" type="pres">
      <dgm:prSet presAssocID="{AEFA785D-FC2B-4148-B972-F14C82ED6C71}" presName="parTrans" presStyleLbl="sibTrans2D1" presStyleIdx="3" presStyleCnt="5"/>
      <dgm:spPr/>
      <dgm:t>
        <a:bodyPr/>
        <a:lstStyle/>
        <a:p>
          <a:pPr rtl="1"/>
          <a:endParaRPr lang="ar-IQ"/>
        </a:p>
      </dgm:t>
    </dgm:pt>
    <dgm:pt modelId="{7C896551-03DA-4EE1-965F-E06C63B657D5}" type="pres">
      <dgm:prSet presAssocID="{AEFA785D-FC2B-4148-B972-F14C82ED6C71}" presName="connectorText" presStyleLbl="sibTrans2D1" presStyleIdx="3" presStyleCnt="5"/>
      <dgm:spPr/>
      <dgm:t>
        <a:bodyPr/>
        <a:lstStyle/>
        <a:p>
          <a:pPr rtl="1"/>
          <a:endParaRPr lang="ar-IQ"/>
        </a:p>
      </dgm:t>
    </dgm:pt>
    <dgm:pt modelId="{8B92FCB2-7A72-40C2-9C72-22027CFB7035}" type="pres">
      <dgm:prSet presAssocID="{A297DB7F-75A3-4DAB-A409-445629BDFB94}" presName="node" presStyleLbl="node1" presStyleIdx="3" presStyleCnt="5" custRadScaleRad="78760" custRadScaleInc="-133665">
        <dgm:presLayoutVars>
          <dgm:bulletEnabled val="1"/>
        </dgm:presLayoutVars>
      </dgm:prSet>
      <dgm:spPr/>
      <dgm:t>
        <a:bodyPr/>
        <a:lstStyle/>
        <a:p>
          <a:pPr rtl="1"/>
          <a:endParaRPr lang="ar-IQ"/>
        </a:p>
      </dgm:t>
    </dgm:pt>
    <dgm:pt modelId="{26AA2EC7-F9CF-412D-AFFD-EE76D2E016C0}" type="pres">
      <dgm:prSet presAssocID="{65BF058D-2257-42B6-BC18-4316914694F4}" presName="parTrans" presStyleLbl="sibTrans2D1" presStyleIdx="4" presStyleCnt="5"/>
      <dgm:spPr/>
      <dgm:t>
        <a:bodyPr/>
        <a:lstStyle/>
        <a:p>
          <a:pPr rtl="1"/>
          <a:endParaRPr lang="ar-IQ"/>
        </a:p>
      </dgm:t>
    </dgm:pt>
    <dgm:pt modelId="{9A6603AB-87EE-4921-BC91-27D5068D99B9}" type="pres">
      <dgm:prSet presAssocID="{65BF058D-2257-42B6-BC18-4316914694F4}" presName="connectorText" presStyleLbl="sibTrans2D1" presStyleIdx="4" presStyleCnt="5"/>
      <dgm:spPr/>
      <dgm:t>
        <a:bodyPr/>
        <a:lstStyle/>
        <a:p>
          <a:pPr rtl="1"/>
          <a:endParaRPr lang="ar-IQ"/>
        </a:p>
      </dgm:t>
    </dgm:pt>
    <dgm:pt modelId="{E898394F-D988-430A-AD06-27C104A97496}" type="pres">
      <dgm:prSet presAssocID="{B1FF451D-AFBC-4425-A369-4C71B52FE245}" presName="node" presStyleLbl="node1" presStyleIdx="4" presStyleCnt="5" custScaleX="111434" custScaleY="108131" custRadScaleRad="109272" custRadScaleInc="-54272">
        <dgm:presLayoutVars>
          <dgm:bulletEnabled val="1"/>
        </dgm:presLayoutVars>
      </dgm:prSet>
      <dgm:spPr/>
      <dgm:t>
        <a:bodyPr/>
        <a:lstStyle/>
        <a:p>
          <a:pPr rtl="1"/>
          <a:endParaRPr lang="ar-IQ"/>
        </a:p>
      </dgm:t>
    </dgm:pt>
  </dgm:ptLst>
  <dgm:cxnLst>
    <dgm:cxn modelId="{BEB698C2-30DC-41B4-BA1E-6532C1243DC4}" type="presOf" srcId="{374CC3FC-7945-42CE-B67A-40A610DB2DB4}" destId="{00D54CC9-F125-402A-8DCC-2DA7FE7EB7B8}" srcOrd="1" destOrd="0" presId="urn:microsoft.com/office/officeart/2005/8/layout/radial5"/>
    <dgm:cxn modelId="{62F27487-1744-44DD-8A3D-B24FD9B8B8F8}" srcId="{7B8E0809-3097-4375-9755-983ACAD78C6A}" destId="{A297DB7F-75A3-4DAB-A409-445629BDFB94}" srcOrd="3" destOrd="0" parTransId="{AEFA785D-FC2B-4148-B972-F14C82ED6C71}" sibTransId="{03FBC6C8-2809-4C8F-A0D7-94FAC180177D}"/>
    <dgm:cxn modelId="{233D6316-98CB-40B7-807A-2A1B2E62A3C6}" type="presOf" srcId="{A297DB7F-75A3-4DAB-A409-445629BDFB94}" destId="{8B92FCB2-7A72-40C2-9C72-22027CFB7035}" srcOrd="0" destOrd="0" presId="urn:microsoft.com/office/officeart/2005/8/layout/radial5"/>
    <dgm:cxn modelId="{837FD71B-E615-40B2-BCA3-0F9273B8653A}" srcId="{7B8E0809-3097-4375-9755-983ACAD78C6A}" destId="{B1FF451D-AFBC-4425-A369-4C71B52FE245}" srcOrd="4" destOrd="0" parTransId="{65BF058D-2257-42B6-BC18-4316914694F4}" sibTransId="{3355AFF9-564E-4573-A812-BF63DF3DCCB8}"/>
    <dgm:cxn modelId="{137E080C-DE92-4B6A-94D7-FC1C89097D0B}" srcId="{7B8E0809-3097-4375-9755-983ACAD78C6A}" destId="{40614832-9D96-4265-9284-2460B34F6B42}" srcOrd="0" destOrd="0" parTransId="{6D7046F9-8248-45C4-B6D7-E9D8D1349ECA}" sibTransId="{8AF22E2A-285E-47E0-81E2-D26FF68B5F1E}"/>
    <dgm:cxn modelId="{6636CC44-FEA7-48EC-87A2-592C55B36780}" type="presOf" srcId="{6D7046F9-8248-45C4-B6D7-E9D8D1349ECA}" destId="{29759DB8-1AA8-4A34-8904-6450508C77B2}" srcOrd="0" destOrd="0" presId="urn:microsoft.com/office/officeart/2005/8/layout/radial5"/>
    <dgm:cxn modelId="{6E8915D4-1FE2-456C-9791-5AD55EC9878E}" type="presOf" srcId="{374CC3FC-7945-42CE-B67A-40A610DB2DB4}" destId="{FFA5A89B-679F-4AE6-BA74-BD93DD696DDF}" srcOrd="0" destOrd="0" presId="urn:microsoft.com/office/officeart/2005/8/layout/radial5"/>
    <dgm:cxn modelId="{11600DDD-70FC-482F-A065-353C9D60C08E}" srcId="{C77CBF1D-33EA-4228-AB43-61CA48FAFBAA}" destId="{7B8E0809-3097-4375-9755-983ACAD78C6A}" srcOrd="0" destOrd="0" parTransId="{0B673FD8-F019-4652-A836-7FD2384C5F22}" sibTransId="{5B0D534B-BF13-49A1-B2E9-D4640A35F348}"/>
    <dgm:cxn modelId="{950835CD-526E-442B-B8E0-771BDF123094}" type="presOf" srcId="{B29E31E0-282B-4F86-B9EB-AE65FDD4C564}" destId="{5F908ACB-63C5-4400-930A-CB09D2D7910F}" srcOrd="0" destOrd="0" presId="urn:microsoft.com/office/officeart/2005/8/layout/radial5"/>
    <dgm:cxn modelId="{D918AF74-C810-4BB6-A855-DAAEA74DB844}" type="presOf" srcId="{40614832-9D96-4265-9284-2460B34F6B42}" destId="{602D45AC-6D45-495D-B1BD-C0328970B8DA}" srcOrd="0" destOrd="0" presId="urn:microsoft.com/office/officeart/2005/8/layout/radial5"/>
    <dgm:cxn modelId="{CFB0CC2F-503D-4F05-991C-936E669F7B35}" type="presOf" srcId="{AEFA785D-FC2B-4148-B972-F14C82ED6C71}" destId="{7C896551-03DA-4EE1-965F-E06C63B657D5}" srcOrd="1" destOrd="0" presId="urn:microsoft.com/office/officeart/2005/8/layout/radial5"/>
    <dgm:cxn modelId="{B3F71828-7DC8-40E4-B009-28F2BB8B20EA}" type="presOf" srcId="{C77CBF1D-33EA-4228-AB43-61CA48FAFBAA}" destId="{7B4D282A-53AD-400C-A8CA-2355164A633D}" srcOrd="0" destOrd="0" presId="urn:microsoft.com/office/officeart/2005/8/layout/radial5"/>
    <dgm:cxn modelId="{EAFFDB41-F669-49D3-84FB-DB9520F7422E}" srcId="{7B8E0809-3097-4375-9755-983ACAD78C6A}" destId="{B29E31E0-282B-4F86-B9EB-AE65FDD4C564}" srcOrd="2" destOrd="0" parTransId="{374CC3FC-7945-42CE-B67A-40A610DB2DB4}" sibTransId="{E2A36548-6E05-4530-9A52-041CD7A61EAF}"/>
    <dgm:cxn modelId="{3A4DAC5D-5E4C-4896-BA2E-4C4ACCB618D5}" type="presOf" srcId="{A165160B-660D-435F-800C-FB27B171B1B1}" destId="{4D78067E-410B-4E4F-9638-9FE62EDABB3A}" srcOrd="0" destOrd="0" presId="urn:microsoft.com/office/officeart/2005/8/layout/radial5"/>
    <dgm:cxn modelId="{1BDCE97E-A71F-4115-BD5F-547A506485D0}" type="presOf" srcId="{6D7046F9-8248-45C4-B6D7-E9D8D1349ECA}" destId="{63E54711-352B-4185-AF6D-D97C0820215B}" srcOrd="1" destOrd="0" presId="urn:microsoft.com/office/officeart/2005/8/layout/radial5"/>
    <dgm:cxn modelId="{72031291-48BE-4C7D-A075-362A84DFDF24}" type="presOf" srcId="{591476BB-D716-4281-8C2E-F4B4E99869B5}" destId="{E67F4531-91AC-4707-BF07-905A2E6AF524}" srcOrd="1" destOrd="0" presId="urn:microsoft.com/office/officeart/2005/8/layout/radial5"/>
    <dgm:cxn modelId="{9B2FE41D-E4A0-4F5C-B50C-A844108546DD}" type="presOf" srcId="{B1FF451D-AFBC-4425-A369-4C71B52FE245}" destId="{E898394F-D988-430A-AD06-27C104A97496}" srcOrd="0" destOrd="0" presId="urn:microsoft.com/office/officeart/2005/8/layout/radial5"/>
    <dgm:cxn modelId="{D8DF0DF6-CF53-4040-8ACC-0DD56E59BACE}" type="presOf" srcId="{7B8E0809-3097-4375-9755-983ACAD78C6A}" destId="{94FFDE77-47E9-4F89-90AC-2B4D4F2E2A52}" srcOrd="0" destOrd="0" presId="urn:microsoft.com/office/officeart/2005/8/layout/radial5"/>
    <dgm:cxn modelId="{2B3C97B4-432F-427D-B26D-518B3EEBB147}" srcId="{C77CBF1D-33EA-4228-AB43-61CA48FAFBAA}" destId="{1056BFF0-9D39-46EA-8715-CB88DC8A8B3C}" srcOrd="1" destOrd="0" parTransId="{583CAA8F-2872-4044-B24E-6D2EFBE6810D}" sibTransId="{6BE77A52-39EB-4522-B418-4293C339DF7E}"/>
    <dgm:cxn modelId="{A921A7FD-EA59-444A-AFBD-FAF59904CD9A}" srcId="{7B8E0809-3097-4375-9755-983ACAD78C6A}" destId="{A165160B-660D-435F-800C-FB27B171B1B1}" srcOrd="1" destOrd="0" parTransId="{591476BB-D716-4281-8C2E-F4B4E99869B5}" sibTransId="{2133D8DA-D9F5-4F8F-85D8-679C2819C674}"/>
    <dgm:cxn modelId="{89F61CCD-AD0B-44B0-9956-159C60354A60}" type="presOf" srcId="{AEFA785D-FC2B-4148-B972-F14C82ED6C71}" destId="{BA3E7129-7C76-4FEC-9D34-4CAEB9F359B6}" srcOrd="0" destOrd="0" presId="urn:microsoft.com/office/officeart/2005/8/layout/radial5"/>
    <dgm:cxn modelId="{01750A47-A86D-4FAA-9216-68279F125EE2}" type="presOf" srcId="{65BF058D-2257-42B6-BC18-4316914694F4}" destId="{26AA2EC7-F9CF-412D-AFFD-EE76D2E016C0}" srcOrd="0" destOrd="0" presId="urn:microsoft.com/office/officeart/2005/8/layout/radial5"/>
    <dgm:cxn modelId="{410656EB-0598-4B14-BCC6-5F2F04879C67}" type="presOf" srcId="{65BF058D-2257-42B6-BC18-4316914694F4}" destId="{9A6603AB-87EE-4921-BC91-27D5068D99B9}" srcOrd="1" destOrd="0" presId="urn:microsoft.com/office/officeart/2005/8/layout/radial5"/>
    <dgm:cxn modelId="{93ED0597-CEB0-4688-A373-C76576EBAB6E}" type="presOf" srcId="{591476BB-D716-4281-8C2E-F4B4E99869B5}" destId="{82921834-771A-49D6-B119-A74FB7F76DA9}" srcOrd="0" destOrd="0" presId="urn:microsoft.com/office/officeart/2005/8/layout/radial5"/>
    <dgm:cxn modelId="{1276653E-0074-402D-9480-63B7A299D860}" type="presParOf" srcId="{7B4D282A-53AD-400C-A8CA-2355164A633D}" destId="{94FFDE77-47E9-4F89-90AC-2B4D4F2E2A52}" srcOrd="0" destOrd="0" presId="urn:microsoft.com/office/officeart/2005/8/layout/radial5"/>
    <dgm:cxn modelId="{603B74B4-FE77-4B1E-BEE0-DD3B36B9B6C3}" type="presParOf" srcId="{7B4D282A-53AD-400C-A8CA-2355164A633D}" destId="{29759DB8-1AA8-4A34-8904-6450508C77B2}" srcOrd="1" destOrd="0" presId="urn:microsoft.com/office/officeart/2005/8/layout/radial5"/>
    <dgm:cxn modelId="{07C79C82-3220-4609-8590-1866AE514BA1}" type="presParOf" srcId="{29759DB8-1AA8-4A34-8904-6450508C77B2}" destId="{63E54711-352B-4185-AF6D-D97C0820215B}" srcOrd="0" destOrd="0" presId="urn:microsoft.com/office/officeart/2005/8/layout/radial5"/>
    <dgm:cxn modelId="{BE4B809F-14DC-4ACC-9EA9-4305A820F5F2}" type="presParOf" srcId="{7B4D282A-53AD-400C-A8CA-2355164A633D}" destId="{602D45AC-6D45-495D-B1BD-C0328970B8DA}" srcOrd="2" destOrd="0" presId="urn:microsoft.com/office/officeart/2005/8/layout/radial5"/>
    <dgm:cxn modelId="{4B90B0F6-534A-4061-9D95-E1D713C78086}" type="presParOf" srcId="{7B4D282A-53AD-400C-A8CA-2355164A633D}" destId="{82921834-771A-49D6-B119-A74FB7F76DA9}" srcOrd="3" destOrd="0" presId="urn:microsoft.com/office/officeart/2005/8/layout/radial5"/>
    <dgm:cxn modelId="{D79D3FF4-1760-40A2-83EE-61C4A4DDEB75}" type="presParOf" srcId="{82921834-771A-49D6-B119-A74FB7F76DA9}" destId="{E67F4531-91AC-4707-BF07-905A2E6AF524}" srcOrd="0" destOrd="0" presId="urn:microsoft.com/office/officeart/2005/8/layout/radial5"/>
    <dgm:cxn modelId="{3B6DBC66-F73D-47BD-8E28-8EA53F3CF265}" type="presParOf" srcId="{7B4D282A-53AD-400C-A8CA-2355164A633D}" destId="{4D78067E-410B-4E4F-9638-9FE62EDABB3A}" srcOrd="4" destOrd="0" presId="urn:microsoft.com/office/officeart/2005/8/layout/radial5"/>
    <dgm:cxn modelId="{4A653CBE-66FE-404D-BAB5-8D279FFB26BF}" type="presParOf" srcId="{7B4D282A-53AD-400C-A8CA-2355164A633D}" destId="{FFA5A89B-679F-4AE6-BA74-BD93DD696DDF}" srcOrd="5" destOrd="0" presId="urn:microsoft.com/office/officeart/2005/8/layout/radial5"/>
    <dgm:cxn modelId="{02C0C13E-F47F-4084-8617-666B1F3B0C41}" type="presParOf" srcId="{FFA5A89B-679F-4AE6-BA74-BD93DD696DDF}" destId="{00D54CC9-F125-402A-8DCC-2DA7FE7EB7B8}" srcOrd="0" destOrd="0" presId="urn:microsoft.com/office/officeart/2005/8/layout/radial5"/>
    <dgm:cxn modelId="{6AB43658-27A9-4D9A-85F2-46ADC5D33780}" type="presParOf" srcId="{7B4D282A-53AD-400C-A8CA-2355164A633D}" destId="{5F908ACB-63C5-4400-930A-CB09D2D7910F}" srcOrd="6" destOrd="0" presId="urn:microsoft.com/office/officeart/2005/8/layout/radial5"/>
    <dgm:cxn modelId="{3AFC72F2-8FA6-4523-850E-F7A036B78D37}" type="presParOf" srcId="{7B4D282A-53AD-400C-A8CA-2355164A633D}" destId="{BA3E7129-7C76-4FEC-9D34-4CAEB9F359B6}" srcOrd="7" destOrd="0" presId="urn:microsoft.com/office/officeart/2005/8/layout/radial5"/>
    <dgm:cxn modelId="{FF90BDBA-910C-4A5D-A696-413B3B168000}" type="presParOf" srcId="{BA3E7129-7C76-4FEC-9D34-4CAEB9F359B6}" destId="{7C896551-03DA-4EE1-965F-E06C63B657D5}" srcOrd="0" destOrd="0" presId="urn:microsoft.com/office/officeart/2005/8/layout/radial5"/>
    <dgm:cxn modelId="{896B663D-D983-4DFF-ADB8-505DDA1FA9B1}" type="presParOf" srcId="{7B4D282A-53AD-400C-A8CA-2355164A633D}" destId="{8B92FCB2-7A72-40C2-9C72-22027CFB7035}" srcOrd="8" destOrd="0" presId="urn:microsoft.com/office/officeart/2005/8/layout/radial5"/>
    <dgm:cxn modelId="{21123F15-23C8-407B-B6A9-DA8440AAB756}" type="presParOf" srcId="{7B4D282A-53AD-400C-A8CA-2355164A633D}" destId="{26AA2EC7-F9CF-412D-AFFD-EE76D2E016C0}" srcOrd="9" destOrd="0" presId="urn:microsoft.com/office/officeart/2005/8/layout/radial5"/>
    <dgm:cxn modelId="{3C6E6DC4-42F0-4166-B543-96AE8632C0C3}" type="presParOf" srcId="{26AA2EC7-F9CF-412D-AFFD-EE76D2E016C0}" destId="{9A6603AB-87EE-4921-BC91-27D5068D99B9}" srcOrd="0" destOrd="0" presId="urn:microsoft.com/office/officeart/2005/8/layout/radial5"/>
    <dgm:cxn modelId="{F6533D0A-D2D4-4A4B-98C7-D981D9FB40E7}" type="presParOf" srcId="{7B4D282A-53AD-400C-A8CA-2355164A633D}" destId="{E898394F-D988-430A-AD06-27C104A97496}" srcOrd="10" destOrd="0" presId="urn:microsoft.com/office/officeart/2005/8/layout/radial5"/>
  </dgm:cxnLst>
  <dgm:bg/>
  <dgm:whole>
    <a:ln w="76200">
      <a:solidFill>
        <a:srgbClr val="FF0000"/>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06AABD-E0FF-473A-B164-C19C91AF6F56}">
      <dsp:nvSpPr>
        <dsp:cNvPr id="0" name=""/>
        <dsp:cNvSpPr/>
      </dsp:nvSpPr>
      <dsp:spPr>
        <a:xfrm flipV="1">
          <a:off x="4736" y="1025564"/>
          <a:ext cx="2045905" cy="173202"/>
        </a:xfrm>
        <a:prstGeom prst="round2SameRect">
          <a:avLst>
            <a:gd name="adj1" fmla="val 8000"/>
            <a:gd name="adj2" fmla="val 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ED00F0D-7353-4DC2-B293-266A306AB6A7}">
      <dsp:nvSpPr>
        <dsp:cNvPr id="0" name=""/>
        <dsp:cNvSpPr/>
      </dsp:nvSpPr>
      <dsp:spPr>
        <a:xfrm>
          <a:off x="4736" y="726107"/>
          <a:ext cx="2045905" cy="2956048"/>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06680" tIns="0" rIns="35560" bIns="0" numCol="1" spcCol="1270" anchor="ctr" anchorCtr="0">
          <a:noAutofit/>
        </a:bodyPr>
        <a:lstStyle/>
        <a:p>
          <a:pPr lvl="0" algn="r" defTabSz="1244600" rtl="1">
            <a:lnSpc>
              <a:spcPct val="90000"/>
            </a:lnSpc>
            <a:spcBef>
              <a:spcPct val="0"/>
            </a:spcBef>
            <a:spcAft>
              <a:spcPct val="35000"/>
            </a:spcAft>
          </a:pPr>
          <a:r>
            <a:rPr lang="ar-IQ" sz="2800" kern="1200" dirty="0" smtClean="0"/>
            <a:t>قسم المستخدمين للنظام </a:t>
          </a:r>
          <a:endParaRPr lang="ar-IQ" sz="2800" kern="1200" dirty="0"/>
        </a:p>
      </dsp:txBody>
      <dsp:txXfrm>
        <a:off x="4736" y="726107"/>
        <a:ext cx="1440778" cy="2956048"/>
      </dsp:txXfrm>
    </dsp:sp>
    <dsp:sp modelId="{00179D6C-166B-4EC3-A0FD-BEA25A83E74B}">
      <dsp:nvSpPr>
        <dsp:cNvPr id="0" name=""/>
        <dsp:cNvSpPr/>
      </dsp:nvSpPr>
      <dsp:spPr>
        <a:xfrm>
          <a:off x="1503391" y="1980090"/>
          <a:ext cx="716067" cy="716067"/>
        </a:xfrm>
        <a:prstGeom prst="ellipse">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F84919C3-8479-4188-9EF4-340DCB75F052}">
      <dsp:nvSpPr>
        <dsp:cNvPr id="0" name=""/>
        <dsp:cNvSpPr/>
      </dsp:nvSpPr>
      <dsp:spPr>
        <a:xfrm flipV="1">
          <a:off x="2396859" y="1025564"/>
          <a:ext cx="2045905" cy="173202"/>
        </a:xfrm>
        <a:prstGeom prst="round2SameRect">
          <a:avLst>
            <a:gd name="adj1" fmla="val 8000"/>
            <a:gd name="adj2" fmla="val 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E33DB1B-DC8A-4F63-B276-027385E64645}">
      <dsp:nvSpPr>
        <dsp:cNvPr id="0" name=""/>
        <dsp:cNvSpPr/>
      </dsp:nvSpPr>
      <dsp:spPr>
        <a:xfrm>
          <a:off x="2396859" y="729824"/>
          <a:ext cx="2045905" cy="294861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06680" tIns="0" rIns="35560" bIns="0" numCol="1" spcCol="1270" anchor="ctr" anchorCtr="0">
          <a:noAutofit/>
        </a:bodyPr>
        <a:lstStyle/>
        <a:p>
          <a:pPr lvl="0" algn="r" defTabSz="1244600" rtl="1">
            <a:lnSpc>
              <a:spcPct val="90000"/>
            </a:lnSpc>
            <a:spcBef>
              <a:spcPct val="0"/>
            </a:spcBef>
            <a:spcAft>
              <a:spcPct val="35000"/>
            </a:spcAft>
          </a:pPr>
          <a:r>
            <a:rPr lang="ar-IQ" sz="2800" kern="1200" dirty="0" smtClean="0"/>
            <a:t>قسم التحكم والسيطرة </a:t>
          </a:r>
          <a:endParaRPr lang="ar-IQ" sz="2800" kern="1200" dirty="0"/>
        </a:p>
      </dsp:txBody>
      <dsp:txXfrm>
        <a:off x="2396859" y="729824"/>
        <a:ext cx="1440778" cy="2948614"/>
      </dsp:txXfrm>
    </dsp:sp>
    <dsp:sp modelId="{3F7C7B49-F7BE-47C5-A689-8AB06130DEDC}">
      <dsp:nvSpPr>
        <dsp:cNvPr id="0" name=""/>
        <dsp:cNvSpPr/>
      </dsp:nvSpPr>
      <dsp:spPr>
        <a:xfrm>
          <a:off x="3895513" y="1980090"/>
          <a:ext cx="716067" cy="716067"/>
        </a:xfrm>
        <a:prstGeom prst="ellipse">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49D9798C-8734-4FAF-9DA2-DEC739F60014}">
      <dsp:nvSpPr>
        <dsp:cNvPr id="0" name=""/>
        <dsp:cNvSpPr/>
      </dsp:nvSpPr>
      <dsp:spPr>
        <a:xfrm flipV="1">
          <a:off x="4788981" y="1025564"/>
          <a:ext cx="2045905" cy="173202"/>
        </a:xfrm>
        <a:prstGeom prst="round2SameRect">
          <a:avLst>
            <a:gd name="adj1" fmla="val 8000"/>
            <a:gd name="adj2" fmla="val 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91AE8938-1FE6-4267-956B-83E506787134}">
      <dsp:nvSpPr>
        <dsp:cNvPr id="0" name=""/>
        <dsp:cNvSpPr/>
      </dsp:nvSpPr>
      <dsp:spPr>
        <a:xfrm>
          <a:off x="4788981" y="729824"/>
          <a:ext cx="2045905" cy="2948614"/>
        </a:xfrm>
        <a:prstGeom prst="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1920" tIns="0" rIns="40640" bIns="0" numCol="1" spcCol="1270" anchor="ctr" anchorCtr="0">
          <a:noAutofit/>
        </a:bodyPr>
        <a:lstStyle/>
        <a:p>
          <a:pPr lvl="0" algn="r" defTabSz="1422400" rtl="1">
            <a:lnSpc>
              <a:spcPct val="90000"/>
            </a:lnSpc>
            <a:spcBef>
              <a:spcPct val="0"/>
            </a:spcBef>
            <a:spcAft>
              <a:spcPct val="35000"/>
            </a:spcAft>
          </a:pPr>
          <a:r>
            <a:rPr lang="ar-IQ" sz="3200" kern="1200" dirty="0" smtClean="0"/>
            <a:t>القسم الفضائي </a:t>
          </a:r>
          <a:endParaRPr lang="ar-IQ" sz="3200" kern="1200" dirty="0"/>
        </a:p>
      </dsp:txBody>
      <dsp:txXfrm>
        <a:off x="4788981" y="729824"/>
        <a:ext cx="1440778" cy="2948614"/>
      </dsp:txXfrm>
    </dsp:sp>
    <dsp:sp modelId="{79906E25-CEEB-4931-92D7-DEAAA2D77DB7}">
      <dsp:nvSpPr>
        <dsp:cNvPr id="0" name=""/>
        <dsp:cNvSpPr/>
      </dsp:nvSpPr>
      <dsp:spPr>
        <a:xfrm>
          <a:off x="6287636" y="1980090"/>
          <a:ext cx="716067" cy="716067"/>
        </a:xfrm>
        <a:prstGeom prst="ellipse">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59EB16-36F6-4766-BABA-F14571C4C654}">
      <dsp:nvSpPr>
        <dsp:cNvPr id="0" name=""/>
        <dsp:cNvSpPr/>
      </dsp:nvSpPr>
      <dsp:spPr>
        <a:xfrm>
          <a:off x="2362791" y="1790210"/>
          <a:ext cx="1154392" cy="115439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lvl="0" algn="ctr" defTabSz="1022350" rtl="1">
            <a:lnSpc>
              <a:spcPct val="90000"/>
            </a:lnSpc>
            <a:spcBef>
              <a:spcPct val="0"/>
            </a:spcBef>
            <a:spcAft>
              <a:spcPct val="35000"/>
            </a:spcAft>
          </a:pPr>
          <a:r>
            <a:rPr lang="ar-IQ" sz="2300" kern="1200" dirty="0" smtClean="0"/>
            <a:t>قسم التحكم والسيطرة </a:t>
          </a:r>
          <a:endParaRPr lang="ar-IQ" sz="2300" kern="1200" dirty="0"/>
        </a:p>
      </dsp:txBody>
      <dsp:txXfrm>
        <a:off x="2419144" y="1846563"/>
        <a:ext cx="1041686" cy="1041686"/>
      </dsp:txXfrm>
    </dsp:sp>
    <dsp:sp modelId="{FAB9C34D-A8D6-424B-AB46-C97F51808D5E}">
      <dsp:nvSpPr>
        <dsp:cNvPr id="0" name=""/>
        <dsp:cNvSpPr/>
      </dsp:nvSpPr>
      <dsp:spPr>
        <a:xfrm rot="16200000">
          <a:off x="2535108" y="1385331"/>
          <a:ext cx="809758" cy="0"/>
        </a:xfrm>
        <a:custGeom>
          <a:avLst/>
          <a:gdLst/>
          <a:ahLst/>
          <a:cxnLst/>
          <a:rect l="0" t="0" r="0" b="0"/>
          <a:pathLst>
            <a:path>
              <a:moveTo>
                <a:pt x="0" y="0"/>
              </a:moveTo>
              <a:lnTo>
                <a:pt x="809758"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E717E9-9B19-49B4-8D35-7AA7CFD2399A}">
      <dsp:nvSpPr>
        <dsp:cNvPr id="0" name=""/>
        <dsp:cNvSpPr/>
      </dsp:nvSpPr>
      <dsp:spPr>
        <a:xfrm>
          <a:off x="2553266" y="207009"/>
          <a:ext cx="773443" cy="7734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48260" rIns="48260" bIns="48260" numCol="1" spcCol="1270" anchor="ctr" anchorCtr="0">
          <a:noAutofit/>
        </a:bodyPr>
        <a:lstStyle/>
        <a:p>
          <a:pPr lvl="0" algn="ctr" defTabSz="844550" rtl="1">
            <a:lnSpc>
              <a:spcPct val="90000"/>
            </a:lnSpc>
            <a:spcBef>
              <a:spcPct val="0"/>
            </a:spcBef>
            <a:spcAft>
              <a:spcPct val="35000"/>
            </a:spcAft>
          </a:pPr>
          <a:r>
            <a:rPr lang="ar-IQ" sz="1900" kern="1200" dirty="0" smtClean="0"/>
            <a:t>محطات المراقبة </a:t>
          </a:r>
          <a:endParaRPr lang="ar-IQ" sz="1900" kern="1200" dirty="0"/>
        </a:p>
      </dsp:txBody>
      <dsp:txXfrm>
        <a:off x="2591022" y="244765"/>
        <a:ext cx="697931" cy="697931"/>
      </dsp:txXfrm>
    </dsp:sp>
    <dsp:sp modelId="{63FFF83F-91FE-4DF0-A330-AFE9233B6823}">
      <dsp:nvSpPr>
        <dsp:cNvPr id="0" name=""/>
        <dsp:cNvSpPr/>
      </dsp:nvSpPr>
      <dsp:spPr>
        <a:xfrm rot="1800000">
          <a:off x="3472929" y="2865811"/>
          <a:ext cx="660639" cy="0"/>
        </a:xfrm>
        <a:custGeom>
          <a:avLst/>
          <a:gdLst/>
          <a:ahLst/>
          <a:cxnLst/>
          <a:rect l="0" t="0" r="0" b="0"/>
          <a:pathLst>
            <a:path>
              <a:moveTo>
                <a:pt x="0" y="0"/>
              </a:moveTo>
              <a:lnTo>
                <a:pt x="660639"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827A900-09FE-4760-A6A2-407DB3B1EDE6}">
      <dsp:nvSpPr>
        <dsp:cNvPr id="0" name=""/>
        <dsp:cNvSpPr/>
      </dsp:nvSpPr>
      <dsp:spPr>
        <a:xfrm>
          <a:off x="4089315" y="2867523"/>
          <a:ext cx="773443" cy="7734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rtl="1">
            <a:lnSpc>
              <a:spcPct val="90000"/>
            </a:lnSpc>
            <a:spcBef>
              <a:spcPct val="0"/>
            </a:spcBef>
            <a:spcAft>
              <a:spcPct val="35000"/>
            </a:spcAft>
          </a:pPr>
          <a:r>
            <a:rPr lang="ar-IQ" sz="1500" kern="1200" dirty="0" smtClean="0"/>
            <a:t>محطات البث الارضي </a:t>
          </a:r>
          <a:endParaRPr lang="ar-IQ" sz="1500" kern="1200" dirty="0"/>
        </a:p>
      </dsp:txBody>
      <dsp:txXfrm>
        <a:off x="4127071" y="2905279"/>
        <a:ext cx="697931" cy="697931"/>
      </dsp:txXfrm>
    </dsp:sp>
    <dsp:sp modelId="{BB496DEB-C259-47D8-AB0D-F70CEC2D0188}">
      <dsp:nvSpPr>
        <dsp:cNvPr id="0" name=""/>
        <dsp:cNvSpPr/>
      </dsp:nvSpPr>
      <dsp:spPr>
        <a:xfrm rot="9000000">
          <a:off x="1746406" y="2865811"/>
          <a:ext cx="660639" cy="0"/>
        </a:xfrm>
        <a:custGeom>
          <a:avLst/>
          <a:gdLst/>
          <a:ahLst/>
          <a:cxnLst/>
          <a:rect l="0" t="0" r="0" b="0"/>
          <a:pathLst>
            <a:path>
              <a:moveTo>
                <a:pt x="0" y="0"/>
              </a:moveTo>
              <a:lnTo>
                <a:pt x="660639"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CF009E-8015-4832-9BC9-D1B79D31337E}">
      <dsp:nvSpPr>
        <dsp:cNvPr id="0" name=""/>
        <dsp:cNvSpPr/>
      </dsp:nvSpPr>
      <dsp:spPr>
        <a:xfrm>
          <a:off x="1017217" y="2867523"/>
          <a:ext cx="773443" cy="77344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666750" rtl="1">
            <a:lnSpc>
              <a:spcPct val="90000"/>
            </a:lnSpc>
            <a:spcBef>
              <a:spcPct val="0"/>
            </a:spcBef>
            <a:spcAft>
              <a:spcPct val="35000"/>
            </a:spcAft>
          </a:pPr>
          <a:r>
            <a:rPr lang="ar-IQ" sz="1500" kern="1200" dirty="0" smtClean="0"/>
            <a:t>محطة التحكم الرئيسية </a:t>
          </a:r>
          <a:endParaRPr lang="ar-IQ" sz="1500" kern="1200" dirty="0"/>
        </a:p>
      </dsp:txBody>
      <dsp:txXfrm>
        <a:off x="1054973" y="2905279"/>
        <a:ext cx="697931" cy="6979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FFDE77-47E9-4F89-90AC-2B4D4F2E2A52}">
      <dsp:nvSpPr>
        <dsp:cNvPr id="0" name=""/>
        <dsp:cNvSpPr/>
      </dsp:nvSpPr>
      <dsp:spPr>
        <a:xfrm>
          <a:off x="2930928" y="3276374"/>
          <a:ext cx="2808501" cy="925665"/>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1511300" rtl="1">
            <a:lnSpc>
              <a:spcPct val="90000"/>
            </a:lnSpc>
            <a:spcBef>
              <a:spcPct val="0"/>
            </a:spcBef>
            <a:spcAft>
              <a:spcPct val="35000"/>
            </a:spcAft>
          </a:pPr>
          <a:r>
            <a:rPr lang="ar-IQ" sz="3400" kern="1200" dirty="0" smtClean="0"/>
            <a:t>المعالج الدقيق </a:t>
          </a:r>
          <a:endParaRPr lang="ar-IQ" sz="3400" kern="1200" dirty="0"/>
        </a:p>
      </dsp:txBody>
      <dsp:txXfrm>
        <a:off x="3342223" y="3411935"/>
        <a:ext cx="1985911" cy="654543"/>
      </dsp:txXfrm>
    </dsp:sp>
    <dsp:sp modelId="{29759DB8-1AA8-4A34-8904-6450508C77B2}">
      <dsp:nvSpPr>
        <dsp:cNvPr id="0" name=""/>
        <dsp:cNvSpPr/>
      </dsp:nvSpPr>
      <dsp:spPr>
        <a:xfrm rot="16180909">
          <a:off x="3984926" y="2345398"/>
          <a:ext cx="688368" cy="602127"/>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endParaRPr lang="ar-IQ" sz="2400" kern="1200"/>
        </a:p>
      </dsp:txBody>
      <dsp:txXfrm rot="10800000">
        <a:off x="4075747" y="2556141"/>
        <a:ext cx="507730" cy="361277"/>
      </dsp:txXfrm>
    </dsp:sp>
    <dsp:sp modelId="{602D45AC-6D45-495D-B1BD-C0328970B8DA}">
      <dsp:nvSpPr>
        <dsp:cNvPr id="0" name=""/>
        <dsp:cNvSpPr/>
      </dsp:nvSpPr>
      <dsp:spPr>
        <a:xfrm>
          <a:off x="3434996" y="206636"/>
          <a:ext cx="1770964" cy="1770964"/>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IQ" sz="2400" kern="1200" dirty="0" smtClean="0"/>
            <a:t>هوائي </a:t>
          </a:r>
          <a:endParaRPr lang="ar-IQ" sz="2400" kern="1200" dirty="0"/>
        </a:p>
      </dsp:txBody>
      <dsp:txXfrm>
        <a:off x="3694348" y="465988"/>
        <a:ext cx="1252260" cy="1252260"/>
      </dsp:txXfrm>
    </dsp:sp>
    <dsp:sp modelId="{82921834-771A-49D6-B119-A74FB7F76DA9}">
      <dsp:nvSpPr>
        <dsp:cNvPr id="0" name=""/>
        <dsp:cNvSpPr/>
      </dsp:nvSpPr>
      <dsp:spPr>
        <a:xfrm rot="16345359">
          <a:off x="4346795" y="2959573"/>
          <a:ext cx="17261" cy="602127"/>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endParaRPr lang="ar-IQ" sz="2400" kern="1200"/>
        </a:p>
      </dsp:txBody>
      <dsp:txXfrm>
        <a:off x="4349275" y="3082585"/>
        <a:ext cx="12083" cy="361277"/>
      </dsp:txXfrm>
    </dsp:sp>
    <dsp:sp modelId="{4D78067E-410B-4E4F-9638-9FE62EDABB3A}">
      <dsp:nvSpPr>
        <dsp:cNvPr id="0" name=""/>
        <dsp:cNvSpPr/>
      </dsp:nvSpPr>
      <dsp:spPr>
        <a:xfrm>
          <a:off x="2930947" y="2235652"/>
          <a:ext cx="2893029" cy="1008280"/>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IQ" sz="2400" kern="1200" dirty="0" smtClean="0"/>
            <a:t>قسم التردد الراديوي </a:t>
          </a:r>
          <a:endParaRPr lang="ar-IQ" sz="2400" kern="1200" dirty="0"/>
        </a:p>
      </dsp:txBody>
      <dsp:txXfrm>
        <a:off x="3354621" y="2383311"/>
        <a:ext cx="2045681" cy="712962"/>
      </dsp:txXfrm>
    </dsp:sp>
    <dsp:sp modelId="{FFA5A89B-679F-4AE6-BA74-BD93DD696DDF}">
      <dsp:nvSpPr>
        <dsp:cNvPr id="0" name=""/>
        <dsp:cNvSpPr/>
      </dsp:nvSpPr>
      <dsp:spPr>
        <a:xfrm rot="21159223">
          <a:off x="5751806" y="3247250"/>
          <a:ext cx="486460" cy="602127"/>
        </a:xfrm>
        <a:prstGeom prst="rightArrow">
          <a:avLst>
            <a:gd name="adj1" fmla="val 60000"/>
            <a:gd name="adj2" fmla="val 50000"/>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endParaRPr lang="ar-IQ" sz="2400" kern="1200"/>
        </a:p>
      </dsp:txBody>
      <dsp:txXfrm>
        <a:off x="5752405" y="3377005"/>
        <a:ext cx="340522" cy="361277"/>
      </dsp:txXfrm>
    </dsp:sp>
    <dsp:sp modelId="{5F908ACB-63C5-4400-930A-CB09D2D7910F}">
      <dsp:nvSpPr>
        <dsp:cNvPr id="0" name=""/>
        <dsp:cNvSpPr/>
      </dsp:nvSpPr>
      <dsp:spPr>
        <a:xfrm>
          <a:off x="6192685" y="2412261"/>
          <a:ext cx="2016225" cy="1914996"/>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IQ" sz="2400" kern="1200" dirty="0" smtClean="0"/>
            <a:t>وحدة التخزين </a:t>
          </a:r>
          <a:endParaRPr lang="ar-IQ" sz="2400" kern="1200" dirty="0"/>
        </a:p>
      </dsp:txBody>
      <dsp:txXfrm>
        <a:off x="6487954" y="2692706"/>
        <a:ext cx="1425687" cy="1354106"/>
      </dsp:txXfrm>
    </dsp:sp>
    <dsp:sp modelId="{BA3E7129-7C76-4FEC-9D34-4CAEB9F359B6}">
      <dsp:nvSpPr>
        <dsp:cNvPr id="0" name=""/>
        <dsp:cNvSpPr/>
      </dsp:nvSpPr>
      <dsp:spPr>
        <a:xfrm rot="5268973">
          <a:off x="4314560" y="3976169"/>
          <a:ext cx="82269" cy="602127"/>
        </a:xfrm>
        <a:prstGeom prst="rightArrow">
          <a:avLst>
            <a:gd name="adj1" fmla="val 60000"/>
            <a:gd name="adj2" fmla="val 50000"/>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endParaRPr lang="ar-IQ" sz="2400" kern="1200"/>
        </a:p>
      </dsp:txBody>
      <dsp:txXfrm>
        <a:off x="4326430" y="4084262"/>
        <a:ext cx="57588" cy="361277"/>
      </dsp:txXfrm>
    </dsp:sp>
    <dsp:sp modelId="{8B92FCB2-7A72-40C2-9C72-22027CFB7035}">
      <dsp:nvSpPr>
        <dsp:cNvPr id="0" name=""/>
        <dsp:cNvSpPr/>
      </dsp:nvSpPr>
      <dsp:spPr>
        <a:xfrm>
          <a:off x="3507000" y="4356473"/>
          <a:ext cx="1770964" cy="1770964"/>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IQ" sz="2400" kern="1200" dirty="0" smtClean="0"/>
            <a:t>وحدة التغذية </a:t>
          </a:r>
          <a:endParaRPr lang="ar-IQ" sz="2400" kern="1200" dirty="0"/>
        </a:p>
      </dsp:txBody>
      <dsp:txXfrm>
        <a:off x="3766352" y="4615825"/>
        <a:ext cx="1252260" cy="1252260"/>
      </dsp:txXfrm>
    </dsp:sp>
    <dsp:sp modelId="{26AA2EC7-F9CF-412D-AFFD-EE76D2E016C0}">
      <dsp:nvSpPr>
        <dsp:cNvPr id="0" name=""/>
        <dsp:cNvSpPr/>
      </dsp:nvSpPr>
      <dsp:spPr>
        <a:xfrm rot="11173090">
          <a:off x="2440799" y="3253422"/>
          <a:ext cx="398019" cy="602127"/>
        </a:xfrm>
        <a:prstGeom prst="rightArrow">
          <a:avLst>
            <a:gd name="adj1" fmla="val 60000"/>
            <a:gd name="adj2" fmla="val 50000"/>
          </a:avLst>
        </a:prstGeom>
        <a:solidFill>
          <a:schemeClr val="accent1">
            <a:lumMod val="75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endParaRPr lang="ar-IQ" sz="2400" kern="1200"/>
        </a:p>
      </dsp:txBody>
      <dsp:txXfrm rot="10800000">
        <a:off x="2559854" y="3380314"/>
        <a:ext cx="278613" cy="361277"/>
      </dsp:txXfrm>
    </dsp:sp>
    <dsp:sp modelId="{E898394F-D988-430A-AD06-27C104A97496}">
      <dsp:nvSpPr>
        <dsp:cNvPr id="0" name=""/>
        <dsp:cNvSpPr/>
      </dsp:nvSpPr>
      <dsp:spPr>
        <a:xfrm>
          <a:off x="288035" y="2448276"/>
          <a:ext cx="1973456" cy="1914961"/>
        </a:xfrm>
        <a:prstGeom prst="ellips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IQ" sz="2400" kern="1200" dirty="0" smtClean="0"/>
            <a:t>وحدة التحكم </a:t>
          </a:r>
          <a:endParaRPr lang="ar-IQ" sz="2400" kern="1200" dirty="0"/>
        </a:p>
      </dsp:txBody>
      <dsp:txXfrm>
        <a:off x="577041" y="2728716"/>
        <a:ext cx="1395444" cy="1354081"/>
      </dsp:txXfrm>
    </dsp:sp>
  </dsp:spTree>
</dsp:drawing>
</file>

<file path=ppt/diagrams/layout1.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15/10/1441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15/10/1441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15/10/1441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15/10/1441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541119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15/10/1441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696307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15/10/1441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698409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15/10/1441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874182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solidFill>
                  <a:prstClr val="black">
                    <a:tint val="75000"/>
                  </a:prstClr>
                </a:solidFill>
              </a:rPr>
              <a:pPr/>
              <a:t>15/10/1441</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59410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solidFill>
                  <a:prstClr val="black">
                    <a:tint val="75000"/>
                  </a:prstClr>
                </a:solidFill>
              </a:rPr>
              <a:pPr/>
              <a:t>15/10/1441</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802524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solidFill>
                  <a:prstClr val="black">
                    <a:tint val="75000"/>
                  </a:prstClr>
                </a:solidFill>
              </a:rPr>
              <a:pPr/>
              <a:t>15/10/1441</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647899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15/10/1441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66405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15/10/1441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solidFill>
                  <a:prstClr val="black">
                    <a:tint val="75000"/>
                  </a:prstClr>
                </a:solidFill>
              </a:rPr>
              <a:pPr/>
              <a:t>15/10/1441</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859421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15/10/1441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7869082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solidFill>
                  <a:prstClr val="black">
                    <a:tint val="75000"/>
                  </a:prstClr>
                </a:solidFill>
              </a:rPr>
              <a:pPr/>
              <a:t>15/10/1441</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885512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15/10/1441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15/10/1441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15/10/1441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15/10/1441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15/10/1441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15/10/1441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15/10/1441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15/10/1441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solidFill>
                  <a:prstClr val="black">
                    <a:tint val="75000"/>
                  </a:prstClr>
                </a:solidFill>
              </a:rPr>
              <a:pPr/>
              <a:t>15/10/1441</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426769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2000"/>
            <a:lum/>
          </a:blip>
          <a:srcRect/>
          <a:stretch>
            <a:fillRect t="-17000" b="-17000"/>
          </a:stretch>
        </a:blipFill>
        <a:effectLst/>
      </p:bgPr>
    </p:bg>
    <p:spTree>
      <p:nvGrpSpPr>
        <p:cNvPr id="1" name=""/>
        <p:cNvGrpSpPr/>
        <p:nvPr/>
      </p:nvGrpSpPr>
      <p:grpSpPr>
        <a:xfrm>
          <a:off x="0" y="0"/>
          <a:ext cx="0" cy="0"/>
          <a:chOff x="0" y="0"/>
          <a:chExt cx="0" cy="0"/>
        </a:xfrm>
      </p:grpSpPr>
      <p:sp>
        <p:nvSpPr>
          <p:cNvPr id="3" name="مستطيل 2"/>
          <p:cNvSpPr/>
          <p:nvPr/>
        </p:nvSpPr>
        <p:spPr>
          <a:xfrm>
            <a:off x="-108520" y="1413064"/>
            <a:ext cx="9252520" cy="3539430"/>
          </a:xfrm>
          <a:prstGeom prst="rect">
            <a:avLst/>
          </a:prstGeom>
        </p:spPr>
        <p:txBody>
          <a:bodyPr wrap="square">
            <a:spAutoFit/>
          </a:bodyPr>
          <a:lstStyle/>
          <a:p>
            <a:pPr algn="ctr">
              <a:spcBef>
                <a:spcPct val="20000"/>
              </a:spcBef>
            </a:pPr>
            <a:r>
              <a:rPr lang="ar-IQ" sz="3200" b="1" dirty="0">
                <a:solidFill>
                  <a:prstClr val="black"/>
                </a:solidFill>
              </a:rPr>
              <a:t>جامعة ديالى</a:t>
            </a:r>
          </a:p>
          <a:p>
            <a:pPr algn="ctr">
              <a:spcBef>
                <a:spcPct val="20000"/>
              </a:spcBef>
            </a:pPr>
            <a:r>
              <a:rPr lang="ar-IQ" sz="3200" b="1" dirty="0">
                <a:solidFill>
                  <a:prstClr val="black"/>
                </a:solidFill>
              </a:rPr>
              <a:t> </a:t>
            </a:r>
          </a:p>
          <a:p>
            <a:pPr algn="ctr">
              <a:spcBef>
                <a:spcPct val="20000"/>
              </a:spcBef>
            </a:pPr>
            <a:r>
              <a:rPr lang="ar-IQ" sz="3200" b="1" dirty="0">
                <a:solidFill>
                  <a:prstClr val="black"/>
                </a:solidFill>
              </a:rPr>
              <a:t>كلية التربية للعلوم الانسانية </a:t>
            </a:r>
          </a:p>
          <a:p>
            <a:pPr algn="ctr">
              <a:spcBef>
                <a:spcPct val="20000"/>
              </a:spcBef>
            </a:pPr>
            <a:r>
              <a:rPr lang="ar-IQ" sz="3200" b="1" dirty="0">
                <a:solidFill>
                  <a:prstClr val="black"/>
                </a:solidFill>
              </a:rPr>
              <a:t>قسم الجغرافية – المرحلة </a:t>
            </a:r>
            <a:r>
              <a:rPr lang="ar-IQ" sz="3200" b="1" dirty="0" smtClean="0">
                <a:solidFill>
                  <a:prstClr val="black"/>
                </a:solidFill>
              </a:rPr>
              <a:t>الثانية </a:t>
            </a:r>
            <a:endParaRPr lang="ar-IQ" sz="3200" b="1" dirty="0">
              <a:solidFill>
                <a:prstClr val="black"/>
              </a:solidFill>
            </a:endParaRPr>
          </a:p>
          <a:p>
            <a:pPr algn="ctr">
              <a:spcBef>
                <a:spcPct val="20000"/>
              </a:spcBef>
            </a:pPr>
            <a:r>
              <a:rPr lang="ar-IQ" sz="3200" b="1" dirty="0">
                <a:solidFill>
                  <a:prstClr val="black"/>
                </a:solidFill>
              </a:rPr>
              <a:t>المادة </a:t>
            </a:r>
            <a:r>
              <a:rPr lang="ar-IQ" sz="3200" b="1" dirty="0" smtClean="0">
                <a:solidFill>
                  <a:prstClr val="black"/>
                </a:solidFill>
              </a:rPr>
              <a:t>–تقنيات جغرافية </a:t>
            </a:r>
            <a:endParaRPr lang="ar-IQ" sz="3200" b="1" dirty="0">
              <a:solidFill>
                <a:prstClr val="black"/>
              </a:solidFill>
            </a:endParaRPr>
          </a:p>
          <a:p>
            <a:pPr algn="ctr">
              <a:spcBef>
                <a:spcPct val="20000"/>
              </a:spcBef>
            </a:pPr>
            <a:r>
              <a:rPr lang="ar-IQ" sz="3200" b="1" dirty="0">
                <a:solidFill>
                  <a:prstClr val="black"/>
                </a:solidFill>
              </a:rPr>
              <a:t>مدرس المادة – الدكتورة ذكرى عادل محمود </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40443" y="118343"/>
            <a:ext cx="1584325" cy="158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504" y="118343"/>
            <a:ext cx="1804987" cy="1798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17475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a:bodyPr>
          <a:lstStyle/>
          <a:p>
            <a:pPr algn="r"/>
            <a:r>
              <a:rPr lang="ar-IQ" sz="3600" dirty="0" smtClean="0"/>
              <a:t>3- قسم المستخدمين للنظام </a:t>
            </a:r>
            <a:endParaRPr lang="ar-IQ" sz="3600" dirty="0"/>
          </a:p>
        </p:txBody>
      </p:sp>
      <p:sp>
        <p:nvSpPr>
          <p:cNvPr id="3" name="عنصر نائب للمحتوى 2"/>
          <p:cNvSpPr>
            <a:spLocks noGrp="1"/>
          </p:cNvSpPr>
          <p:nvPr>
            <p:ph idx="1"/>
          </p:nvPr>
        </p:nvSpPr>
        <p:spPr>
          <a:xfrm>
            <a:off x="457200" y="1052736"/>
            <a:ext cx="8229600" cy="5073427"/>
          </a:xfrm>
        </p:spPr>
        <p:txBody>
          <a:bodyPr/>
          <a:lstStyle/>
          <a:p>
            <a:r>
              <a:rPr lang="ar-IQ" dirty="0" smtClean="0"/>
              <a:t>يمثل المستخدمين  للنظام على سطح الارض , الممتلكين لأجهزة الاستقبال الخاصة بهذا النظام يحتوي النظام على عناصر استقبال ومعالجة الإشارة والمكونات الاساسية له هي ...</a:t>
            </a:r>
          </a:p>
          <a:p>
            <a:r>
              <a:rPr lang="ar-IQ" dirty="0" smtClean="0"/>
              <a:t> 1- الهوائي...  يستقبل الهوائي كل </a:t>
            </a:r>
            <a:r>
              <a:rPr lang="ar-IQ" dirty="0" err="1" smtClean="0"/>
              <a:t>أشارات</a:t>
            </a:r>
            <a:r>
              <a:rPr lang="ar-IQ" dirty="0" smtClean="0"/>
              <a:t> الاقمار الواقعة فوق الافق وبع تضخيمها يرسلها الى قسم التردد  الراديوي.</a:t>
            </a:r>
          </a:p>
          <a:p>
            <a:r>
              <a:rPr lang="ar-IQ" dirty="0" smtClean="0"/>
              <a:t>2- التردد الراديوي .. يحول الاشارة الى تردد منخفض وتعالج خلال قناة او عدة قنوات وتعد قناة المستقبل الوحدة الالكترونية الرئيسية  فيه  .</a:t>
            </a:r>
            <a:endParaRPr lang="ar-IQ" dirty="0"/>
          </a:p>
        </p:txBody>
      </p:sp>
    </p:spTree>
    <p:extLst>
      <p:ext uri="{BB962C8B-B14F-4D97-AF65-F5344CB8AC3E}">
        <p14:creationId xmlns:p14="http://schemas.microsoft.com/office/powerpoint/2010/main" val="1332687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772486286"/>
              </p:ext>
            </p:extLst>
          </p:nvPr>
        </p:nvGraphicFramePr>
        <p:xfrm>
          <a:off x="467544" y="188640"/>
          <a:ext cx="8424936" cy="626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سهم لأعلى 4"/>
          <p:cNvSpPr/>
          <p:nvPr/>
        </p:nvSpPr>
        <p:spPr>
          <a:xfrm>
            <a:off x="4437106" y="2172274"/>
            <a:ext cx="484632" cy="28803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val="1306612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lstStyle/>
          <a:p>
            <a:r>
              <a:rPr lang="ar-IQ" dirty="0" smtClean="0"/>
              <a:t>3- المعالج الدقيق.... يتحكم بكامل النظام بهدف تحويل المعلومات المختلفة الملاحية للحصول على الإحداثيات النهائية .</a:t>
            </a:r>
          </a:p>
          <a:p>
            <a:r>
              <a:rPr lang="ar-IQ" dirty="0" smtClean="0"/>
              <a:t>4- وحدة التحكم ... تعمل على تأمين الاتصال بين المستخدم والمستقبل .</a:t>
            </a:r>
          </a:p>
          <a:p>
            <a:r>
              <a:rPr lang="ar-IQ" dirty="0" smtClean="0"/>
              <a:t>5- وحدة التخزين ... تقوم بتسجيل سائر البيانات الواردة من المعالج الدقيق , ويكون التسجيل أما في الذاكرة الداخلية أو </a:t>
            </a:r>
            <a:r>
              <a:rPr lang="ar-IQ" smtClean="0"/>
              <a:t>على حافظات . </a:t>
            </a:r>
            <a:endParaRPr lang="ar-IQ" dirty="0"/>
          </a:p>
        </p:txBody>
      </p:sp>
    </p:spTree>
    <p:extLst>
      <p:ext uri="{BB962C8B-B14F-4D97-AF65-F5344CB8AC3E}">
        <p14:creationId xmlns:p14="http://schemas.microsoft.com/office/powerpoint/2010/main" val="916154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2276872"/>
            <a:ext cx="8229600" cy="1503040"/>
          </a:xfrm>
        </p:spPr>
        <p:txBody>
          <a:bodyPr/>
          <a:lstStyle/>
          <a:p>
            <a:r>
              <a:rPr lang="ar-IQ" dirty="0" smtClean="0">
                <a:solidFill>
                  <a:srgbClr val="FF0000"/>
                </a:solidFill>
              </a:rPr>
              <a:t>اقسام نظام تحديد المواقع العالمي </a:t>
            </a:r>
            <a:br>
              <a:rPr lang="ar-IQ" dirty="0" smtClean="0">
                <a:solidFill>
                  <a:srgbClr val="FF0000"/>
                </a:solidFill>
              </a:rPr>
            </a:br>
            <a:r>
              <a:rPr lang="ar-IQ" dirty="0" smtClean="0">
                <a:solidFill>
                  <a:srgbClr val="FF0000"/>
                </a:solidFill>
              </a:rPr>
              <a:t>(</a:t>
            </a:r>
            <a:r>
              <a:rPr lang="en-US" dirty="0" smtClean="0">
                <a:solidFill>
                  <a:srgbClr val="FF0000"/>
                </a:solidFill>
              </a:rPr>
              <a:t>GPS</a:t>
            </a:r>
            <a:r>
              <a:rPr lang="ar-IQ" dirty="0" smtClean="0">
                <a:solidFill>
                  <a:srgbClr val="FF0000"/>
                </a:solidFill>
              </a:rPr>
              <a:t>) </a:t>
            </a:r>
            <a:endParaRPr lang="ar-IQ" dirty="0">
              <a:solidFill>
                <a:srgbClr val="FF0000"/>
              </a:solidFill>
            </a:endParaRPr>
          </a:p>
        </p:txBody>
      </p:sp>
    </p:spTree>
    <p:extLst>
      <p:ext uri="{BB962C8B-B14F-4D97-AF65-F5344CB8AC3E}">
        <p14:creationId xmlns:p14="http://schemas.microsoft.com/office/powerpoint/2010/main" val="563465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lstStyle/>
          <a:p>
            <a:r>
              <a:rPr lang="ar-IQ" dirty="0" smtClean="0"/>
              <a:t>يتكون نظام تحديد المواقع العالمي من ثلاث </a:t>
            </a:r>
            <a:r>
              <a:rPr lang="ar-IQ" smtClean="0"/>
              <a:t>اقسام ...</a:t>
            </a:r>
          </a:p>
          <a:p>
            <a:pPr marL="0" indent="0" algn="ctr">
              <a:buNone/>
            </a:pPr>
            <a:endParaRPr lang="ar-IQ" dirty="0" smtClean="0"/>
          </a:p>
          <a:p>
            <a:endParaRPr lang="ar-IQ" dirty="0"/>
          </a:p>
        </p:txBody>
      </p:sp>
      <p:graphicFrame>
        <p:nvGraphicFramePr>
          <p:cNvPr id="4" name="رسم تخطيطي 3"/>
          <p:cNvGraphicFramePr/>
          <p:nvPr>
            <p:extLst>
              <p:ext uri="{D42A27DB-BD31-4B8C-83A1-F6EECF244321}">
                <p14:modId xmlns:p14="http://schemas.microsoft.com/office/powerpoint/2010/main" val="1947416763"/>
              </p:ext>
            </p:extLst>
          </p:nvPr>
        </p:nvGraphicFramePr>
        <p:xfrm>
          <a:off x="611560" y="1397000"/>
          <a:ext cx="7008440" cy="4408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46463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pPr algn="r"/>
            <a:r>
              <a:rPr lang="ar-IQ" sz="3600" dirty="0" smtClean="0"/>
              <a:t>1- القسم </a:t>
            </a:r>
            <a:r>
              <a:rPr lang="ar-IQ" sz="3600" dirty="0" smtClean="0"/>
              <a:t>الفضائي ... </a:t>
            </a:r>
            <a:endParaRPr lang="ar-IQ" sz="3600" dirty="0"/>
          </a:p>
        </p:txBody>
      </p:sp>
      <p:sp>
        <p:nvSpPr>
          <p:cNvPr id="3" name="عنصر نائب للمحتوى 2"/>
          <p:cNvSpPr>
            <a:spLocks noGrp="1"/>
          </p:cNvSpPr>
          <p:nvPr>
            <p:ph idx="1"/>
          </p:nvPr>
        </p:nvSpPr>
        <p:spPr>
          <a:xfrm>
            <a:off x="457200" y="908720"/>
            <a:ext cx="8229600" cy="5217443"/>
          </a:xfrm>
        </p:spPr>
        <p:txBody>
          <a:bodyPr/>
          <a:lstStyle/>
          <a:p>
            <a:r>
              <a:rPr lang="ar-IQ" dirty="0" smtClean="0"/>
              <a:t>يضم مجموعة الاقمار الاصطناعية عدد24 قمراً تدور حول الارض بشكل متواصل موزعة في ستة مدارات , يحتوي المدار الواحد على اربعة اقمار , متوسط </a:t>
            </a:r>
            <a:r>
              <a:rPr lang="ar-IQ" dirty="0"/>
              <a:t>ا</a:t>
            </a:r>
            <a:r>
              <a:rPr lang="ar-IQ" dirty="0" smtClean="0"/>
              <a:t>رتفاعها 20200كم .</a:t>
            </a:r>
          </a:p>
          <a:p>
            <a:r>
              <a:rPr lang="ar-IQ" dirty="0" smtClean="0"/>
              <a:t>تتم دورتها حول الارض في 11 ساعة و58دقيقة , تدور حول الارض مرتين في اليوم .</a:t>
            </a:r>
          </a:p>
          <a:p>
            <a:r>
              <a:rPr lang="ar-IQ" dirty="0" smtClean="0"/>
              <a:t>لها ميل يبلغ 55 درجة عن خط الاستواء .</a:t>
            </a:r>
          </a:p>
          <a:p>
            <a:r>
              <a:rPr lang="ar-IQ" dirty="0" smtClean="0"/>
              <a:t>يحمل كل قمر على متنه عدة ساعات ذرية دقيقة جداً ( تستخدم لتوليد الاشارات التي تبث من القمر الاصطناعي ) </a:t>
            </a:r>
          </a:p>
          <a:p>
            <a:pPr marL="0" indent="0">
              <a:buNone/>
            </a:pPr>
            <a:endParaRPr lang="ar-IQ" dirty="0"/>
          </a:p>
        </p:txBody>
      </p:sp>
    </p:spTree>
    <p:extLst>
      <p:ext uri="{BB962C8B-B14F-4D97-AF65-F5344CB8AC3E}">
        <p14:creationId xmlns:p14="http://schemas.microsoft.com/office/powerpoint/2010/main" val="1106926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fontScale="92500" lnSpcReduction="20000"/>
          </a:bodyPr>
          <a:lstStyle/>
          <a:p>
            <a:r>
              <a:rPr lang="ar-IQ" dirty="0" smtClean="0"/>
              <a:t>الاشارات التي تبث من القمر... هي عبارة عن موجتين حاملتين مشتقتين من التردد الاساسي تنقلان الى سطح الارض بسرعة الضوء. </a:t>
            </a:r>
          </a:p>
          <a:p>
            <a:r>
              <a:rPr lang="ar-IQ" dirty="0" smtClean="0"/>
              <a:t>اضافة الى الساعة الذرية القمر مزود بمرسل ولاقط وحواسيب وتجهيزات مساعدة مخصصة لعمل النظام .</a:t>
            </a:r>
          </a:p>
          <a:p>
            <a:endParaRPr lang="ar-IQ" dirty="0"/>
          </a:p>
          <a:p>
            <a:r>
              <a:rPr lang="ar-IQ" dirty="0" smtClean="0"/>
              <a:t>سؤال... ما هي الصفات الاساسية لأقمار نظام تحديد المواقع العالمي ؟  </a:t>
            </a:r>
          </a:p>
          <a:p>
            <a:r>
              <a:rPr lang="ar-IQ" dirty="0" smtClean="0"/>
              <a:t>-ج- --</a:t>
            </a:r>
          </a:p>
          <a:p>
            <a:r>
              <a:rPr lang="ar-IQ" dirty="0" smtClean="0"/>
              <a:t>1- مداراتها تقريبا دائرية الشكل وكل مدار يرتفع عن الارض 20200كم .</a:t>
            </a:r>
          </a:p>
          <a:p>
            <a:r>
              <a:rPr lang="ar-IQ" dirty="0" smtClean="0"/>
              <a:t>2- عدد المدارات الموجودة في الفضاء 6 مدارات , كل مدار به اربعة اقمار .</a:t>
            </a:r>
            <a:endParaRPr lang="ar-IQ" dirty="0"/>
          </a:p>
        </p:txBody>
      </p:sp>
    </p:spTree>
    <p:extLst>
      <p:ext uri="{BB962C8B-B14F-4D97-AF65-F5344CB8AC3E}">
        <p14:creationId xmlns:p14="http://schemas.microsoft.com/office/powerpoint/2010/main" val="2550717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lstStyle/>
          <a:p>
            <a:pPr marL="0" indent="0">
              <a:buNone/>
            </a:pPr>
            <a:r>
              <a:rPr lang="ar-IQ" dirty="0" smtClean="0"/>
              <a:t>3- الفرق بين كل مدارين عند خط الاستواء 60 درجة .</a:t>
            </a:r>
          </a:p>
          <a:p>
            <a:pPr marL="0" indent="0">
              <a:buNone/>
            </a:pPr>
            <a:r>
              <a:rPr lang="ar-IQ" dirty="0" smtClean="0"/>
              <a:t>4- زاوية الميل في مدار من المدارات الاقمار يكون 55 درجة.</a:t>
            </a:r>
          </a:p>
          <a:p>
            <a:pPr marL="0" indent="0">
              <a:buNone/>
            </a:pPr>
            <a:r>
              <a:rPr lang="ar-IQ" dirty="0" smtClean="0"/>
              <a:t>5- زمن دورة القمر في مداره حول الارض 12ساعة بالتوقيت الفلكي .</a:t>
            </a:r>
          </a:p>
          <a:p>
            <a:pPr marL="0" indent="0">
              <a:buNone/>
            </a:pPr>
            <a:endParaRPr lang="ar-IQ" dirty="0" smtClean="0"/>
          </a:p>
        </p:txBody>
      </p:sp>
    </p:spTree>
    <p:extLst>
      <p:ext uri="{BB962C8B-B14F-4D97-AF65-F5344CB8AC3E}">
        <p14:creationId xmlns:p14="http://schemas.microsoft.com/office/powerpoint/2010/main" val="476640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a:bodyPr>
          <a:lstStyle/>
          <a:p>
            <a:pPr algn="r"/>
            <a:r>
              <a:rPr lang="ar-IQ" sz="3600" dirty="0" smtClean="0"/>
              <a:t>2- قسم التحكم والسيطرة </a:t>
            </a:r>
            <a:endParaRPr lang="ar-IQ" sz="3600" dirty="0"/>
          </a:p>
        </p:txBody>
      </p:sp>
      <p:sp>
        <p:nvSpPr>
          <p:cNvPr id="3" name="عنصر نائب للمحتوى 2"/>
          <p:cNvSpPr>
            <a:spLocks noGrp="1"/>
          </p:cNvSpPr>
          <p:nvPr>
            <p:ph idx="1"/>
          </p:nvPr>
        </p:nvSpPr>
        <p:spPr>
          <a:xfrm>
            <a:off x="457200" y="980728"/>
            <a:ext cx="8229600" cy="5472608"/>
          </a:xfrm>
        </p:spPr>
        <p:txBody>
          <a:bodyPr/>
          <a:lstStyle/>
          <a:p>
            <a:r>
              <a:rPr lang="ar-IQ" dirty="0" smtClean="0"/>
              <a:t>مهمة هذا القسم هو متابعة ومراقبة الاقمار الاصطناعية بشكل مستمر من اجل التأكد من استمرار عملها بشكل دقيق .</a:t>
            </a:r>
          </a:p>
          <a:p>
            <a:r>
              <a:rPr lang="ar-IQ" dirty="0" smtClean="0"/>
              <a:t>يتألف هذا القسم من ثلاثة أنواع من المحطات هي...</a:t>
            </a:r>
          </a:p>
          <a:p>
            <a:endParaRPr lang="ar-IQ" dirty="0"/>
          </a:p>
        </p:txBody>
      </p:sp>
      <p:graphicFrame>
        <p:nvGraphicFramePr>
          <p:cNvPr id="4" name="رسم تخطيطي 3"/>
          <p:cNvGraphicFramePr/>
          <p:nvPr>
            <p:extLst>
              <p:ext uri="{D42A27DB-BD31-4B8C-83A1-F6EECF244321}">
                <p14:modId xmlns:p14="http://schemas.microsoft.com/office/powerpoint/2010/main" val="3705955839"/>
              </p:ext>
            </p:extLst>
          </p:nvPr>
        </p:nvGraphicFramePr>
        <p:xfrm>
          <a:off x="1547664" y="2636912"/>
          <a:ext cx="5879976" cy="38479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93720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lstStyle/>
          <a:p>
            <a:r>
              <a:rPr lang="ar-IQ" dirty="0" smtClean="0"/>
              <a:t>أ- محطات المراقبة ....</a:t>
            </a:r>
          </a:p>
          <a:p>
            <a:r>
              <a:rPr lang="ar-IQ" dirty="0" smtClean="0"/>
              <a:t>توجد خمسة محطات موزعة على سطح الارض تقوم بمتابعة الاقمار الاصطناعية في مداراتها وجمع المعلومات والإشارات من كل الاقمار الاصطناعية ثم تحسب المسافة بينها وبين كل تلك الاقمار لمعرفة المدى الكاذب , ثم ترسلها الى المحطة الام محطة التحكم الرئيسية  .</a:t>
            </a:r>
          </a:p>
          <a:p>
            <a:r>
              <a:rPr lang="ar-IQ" dirty="0" smtClean="0"/>
              <a:t>سؤال--- ما هو المدى الكاذب؟</a:t>
            </a:r>
          </a:p>
          <a:p>
            <a:r>
              <a:rPr lang="ar-IQ" dirty="0" smtClean="0"/>
              <a:t>-ج- هو الازاحة الناتجة عن المسافة الحقيقة بينها وبين تلك الاقمار . </a:t>
            </a:r>
            <a:endParaRPr lang="ar-IQ" dirty="0"/>
          </a:p>
        </p:txBody>
      </p:sp>
    </p:spTree>
    <p:extLst>
      <p:ext uri="{BB962C8B-B14F-4D97-AF65-F5344CB8AC3E}">
        <p14:creationId xmlns:p14="http://schemas.microsoft.com/office/powerpoint/2010/main" val="2158226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260648"/>
            <a:ext cx="8229600" cy="6264696"/>
          </a:xfrm>
        </p:spPr>
        <p:txBody>
          <a:bodyPr/>
          <a:lstStyle/>
          <a:p>
            <a:r>
              <a:rPr lang="ar-IQ" dirty="0" smtClean="0"/>
              <a:t>ب- محطة التحكم الرئيسية ....</a:t>
            </a:r>
          </a:p>
          <a:p>
            <a:r>
              <a:rPr lang="ar-IQ" dirty="0" smtClean="0"/>
              <a:t>وضيفتها </a:t>
            </a:r>
            <a:r>
              <a:rPr lang="ar-IQ" dirty="0" err="1" smtClean="0"/>
              <a:t>أستقبال</a:t>
            </a:r>
            <a:r>
              <a:rPr lang="ar-IQ" dirty="0" smtClean="0"/>
              <a:t> كافة المعلومات والبيانات المرسلة من محطات المراقبة الخمسة من جميع أنحاء العالم , أضافة  الى دراسة  سلوك وتحركات الاقمار الاصطناعية وضبط مواقعها بشكل صحيح , ضبط تزامن ساعات الاقمار , ثم تبعث المعلومات الى محطات البث الارضي .</a:t>
            </a:r>
          </a:p>
          <a:p>
            <a:r>
              <a:rPr lang="ar-IQ" dirty="0" smtClean="0"/>
              <a:t>ج- محطات البث الارضي ...</a:t>
            </a:r>
          </a:p>
          <a:p>
            <a:r>
              <a:rPr lang="ar-IQ" dirty="0" smtClean="0"/>
              <a:t>تم خلالها حساب اليوميات المرسلة بالراديو مرة كل يوم من اجل كل قمر اصطناعي ثم تقوم وكالة وضع الخرائط الامريكية بحساب اليوميات بشكل دقيق .</a:t>
            </a:r>
          </a:p>
          <a:p>
            <a:endParaRPr lang="ar-IQ" dirty="0"/>
          </a:p>
        </p:txBody>
      </p:sp>
    </p:spTree>
    <p:extLst>
      <p:ext uri="{BB962C8B-B14F-4D97-AF65-F5344CB8AC3E}">
        <p14:creationId xmlns:p14="http://schemas.microsoft.com/office/powerpoint/2010/main" val="4256336802"/>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555</Words>
  <Application>Microsoft Office PowerPoint</Application>
  <PresentationFormat>عرض على الشاشة (3:4)‏</PresentationFormat>
  <Paragraphs>54</Paragraphs>
  <Slides>12</Slides>
  <Notes>0</Notes>
  <HiddenSlides>0</HiddenSlides>
  <MMClips>0</MMClips>
  <ScaleCrop>false</ScaleCrop>
  <HeadingPairs>
    <vt:vector size="4" baseType="variant">
      <vt:variant>
        <vt:lpstr>نسق</vt:lpstr>
      </vt:variant>
      <vt:variant>
        <vt:i4>2</vt:i4>
      </vt:variant>
      <vt:variant>
        <vt:lpstr>عناوين الشرائح</vt:lpstr>
      </vt:variant>
      <vt:variant>
        <vt:i4>12</vt:i4>
      </vt:variant>
    </vt:vector>
  </HeadingPairs>
  <TitlesOfParts>
    <vt:vector size="14" baseType="lpstr">
      <vt:lpstr>سمة Office</vt:lpstr>
      <vt:lpstr>1_سمة Office</vt:lpstr>
      <vt:lpstr>عرض تقديمي في PowerPoint</vt:lpstr>
      <vt:lpstr>اقسام نظام تحديد المواقع العالمي  (GPS) </vt:lpstr>
      <vt:lpstr>عرض تقديمي في PowerPoint</vt:lpstr>
      <vt:lpstr>1- القسم الفضائي ... </vt:lpstr>
      <vt:lpstr>عرض تقديمي في PowerPoint</vt:lpstr>
      <vt:lpstr>عرض تقديمي في PowerPoint</vt:lpstr>
      <vt:lpstr>2- قسم التحكم والسيطرة </vt:lpstr>
      <vt:lpstr>عرض تقديمي في PowerPoint</vt:lpstr>
      <vt:lpstr>عرض تقديمي في PowerPoint</vt:lpstr>
      <vt:lpstr>3- قسم المستخدمين للنظام </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Ahmed</dc:creator>
  <cp:lastModifiedBy>almarsa</cp:lastModifiedBy>
  <cp:revision>16</cp:revision>
  <dcterms:created xsi:type="dcterms:W3CDTF">2020-06-05T17:59:32Z</dcterms:created>
  <dcterms:modified xsi:type="dcterms:W3CDTF">2020-06-06T16:36:07Z</dcterms:modified>
</cp:coreProperties>
</file>